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61" r:id="rId3"/>
    <p:sldId id="259" r:id="rId4"/>
    <p:sldId id="262" r:id="rId5"/>
    <p:sldId id="260" r:id="rId6"/>
    <p:sldId id="256" r:id="rId7"/>
    <p:sldId id="263" r:id="rId8"/>
    <p:sldId id="25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B2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5" autoAdjust="0"/>
    <p:restoredTop sz="94660"/>
  </p:normalViewPr>
  <p:slideViewPr>
    <p:cSldViewPr snapToGrid="0">
      <p:cViewPr varScale="1">
        <p:scale>
          <a:sx n="52" d="100"/>
          <a:sy n="52" d="100"/>
        </p:scale>
        <p:origin x="80" y="472"/>
      </p:cViewPr>
      <p:guideLst/>
    </p:cSldViewPr>
  </p:slideViewPr>
  <p:notesTextViewPr>
    <p:cViewPr>
      <p:scale>
        <a:sx n="1" d="1"/>
        <a:sy n="1" d="1"/>
      </p:scale>
      <p:origin x="0" y="0"/>
    </p:cViewPr>
  </p:notesTextViewPr>
  <p:notesViewPr>
    <p:cSldViewPr snapToGrid="0" showGuides="1">
      <p:cViewPr varScale="1">
        <p:scale>
          <a:sx n="80" d="100"/>
          <a:sy n="80" d="100"/>
        </p:scale>
        <p:origin x="3090"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D4DB2A-5036-409B-904E-65767537644F}" type="datetimeFigureOut">
              <a:rPr lang="en-GB" smtClean="0"/>
              <a:t>09/01/2023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607E1C-5E29-4735-A855-F3BF1DD8E0FC}" type="slidenum">
              <a:rPr lang="en-GB" smtClean="0"/>
              <a:t>‹#›</a:t>
            </a:fld>
            <a:endParaRPr lang="en-GB" dirty="0"/>
          </a:p>
        </p:txBody>
      </p:sp>
    </p:spTree>
    <p:extLst>
      <p:ext uri="{BB962C8B-B14F-4D97-AF65-F5344CB8AC3E}">
        <p14:creationId xmlns:p14="http://schemas.microsoft.com/office/powerpoint/2010/main" val="936214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ngall.com/united-kingdom-uk-map-png"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eviantart.com/imdeadpanda/art/Blank-Map-of-the-British-Isles-Collection-571756385"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22607E1C-5E29-4735-A855-F3BF1DD8E0FC}" type="slidenum">
              <a:rPr lang="en-GB" smtClean="0"/>
              <a:t>4</a:t>
            </a:fld>
            <a:endParaRPr lang="en-GB" dirty="0"/>
          </a:p>
        </p:txBody>
      </p:sp>
      <p:sp>
        <p:nvSpPr>
          <p:cNvPr id="5" name="Notes Placeholder 4">
            <a:extLst>
              <a:ext uri="{FF2B5EF4-FFF2-40B4-BE49-F238E27FC236}">
                <a16:creationId xmlns:a16="http://schemas.microsoft.com/office/drawing/2014/main" id="{B582DEF2-20D6-952B-4E99-A374A6AD8384}"/>
              </a:ext>
            </a:extLst>
          </p:cNvPr>
          <p:cNvSpPr txBox="1">
            <a:spLocks noGrp="1"/>
          </p:cNvSpPr>
          <p:nvPr>
            <p:ph type="body" idx="1"/>
          </p:nvPr>
        </p:nvSpPr>
        <p:spPr>
          <a:xfrm>
            <a:off x="685800" y="4400550"/>
            <a:ext cx="5486400" cy="3600450"/>
          </a:xfrm>
          <a:prstGeom prst="rect">
            <a:avLst/>
          </a:prstGeom>
          <a:noFill/>
        </p:spPr>
        <p:txBody>
          <a:bodyPr wrap="square" rtlCol="0">
            <a:spAutoFit/>
          </a:bodyPr>
          <a:lstStyle/>
          <a:p>
            <a:r>
              <a:rPr lang="en-GB" sz="900" dirty="0">
                <a:hlinkClick r:id="rId3" tooltip="https://www.pngall.com/united-kingdom-uk-map-png"/>
              </a:rPr>
              <a:t>This Photo</a:t>
            </a:r>
            <a:r>
              <a:rPr lang="en-GB" sz="900" dirty="0"/>
              <a:t> by Unknown Author is licensed under </a:t>
            </a:r>
            <a:r>
              <a:rPr lang="en-GB" sz="900" dirty="0">
                <a:hlinkClick r:id="rId4" tooltip="https://creativecommons.org/licenses/by-nc/3.0/"/>
              </a:rPr>
              <a:t>CC BY-NC</a:t>
            </a:r>
            <a:endParaRPr lang="en-GB" sz="900" dirty="0"/>
          </a:p>
        </p:txBody>
      </p:sp>
    </p:spTree>
    <p:extLst>
      <p:ext uri="{BB962C8B-B14F-4D97-AF65-F5344CB8AC3E}">
        <p14:creationId xmlns:p14="http://schemas.microsoft.com/office/powerpoint/2010/main" val="388576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22607E1C-5E29-4735-A855-F3BF1DD8E0FC}" type="slidenum">
              <a:rPr lang="en-GB" smtClean="0"/>
              <a:t>8</a:t>
            </a:fld>
            <a:endParaRPr lang="en-GB" dirty="0"/>
          </a:p>
        </p:txBody>
      </p:sp>
      <p:sp>
        <p:nvSpPr>
          <p:cNvPr id="5" name="Notes Placeholder 4">
            <a:extLst>
              <a:ext uri="{FF2B5EF4-FFF2-40B4-BE49-F238E27FC236}">
                <a16:creationId xmlns:a16="http://schemas.microsoft.com/office/drawing/2014/main" id="{B9AE227E-1DCF-6848-A930-DA4E9260A2B3}"/>
              </a:ext>
            </a:extLst>
          </p:cNvPr>
          <p:cNvSpPr txBox="1">
            <a:spLocks noGrp="1"/>
          </p:cNvSpPr>
          <p:nvPr>
            <p:ph type="body" idx="1"/>
          </p:nvPr>
        </p:nvSpPr>
        <p:spPr>
          <a:xfrm>
            <a:off x="685800" y="4400550"/>
            <a:ext cx="5486400" cy="3600450"/>
          </a:xfrm>
          <a:prstGeom prst="rect">
            <a:avLst/>
          </a:prstGeom>
          <a:noFill/>
        </p:spPr>
        <p:txBody>
          <a:bodyPr wrap="square" rtlCol="0">
            <a:spAutoFit/>
          </a:bodyPr>
          <a:lstStyle/>
          <a:p>
            <a:r>
              <a:rPr lang="en-GB" sz="900" dirty="0">
                <a:hlinkClick r:id="rId3" tooltip="https://www.deviantart.com/imdeadpanda/art/Blank-Map-of-the-British-Isles-Collection-571756385"/>
              </a:rPr>
              <a:t>This Photo</a:t>
            </a:r>
            <a:r>
              <a:rPr lang="en-GB" sz="900" dirty="0"/>
              <a:t> by Unknown Author is licensed under </a:t>
            </a:r>
            <a:r>
              <a:rPr lang="en-GB" sz="900" dirty="0">
                <a:hlinkClick r:id="rId4" tooltip="https://creativecommons.org/licenses/by-nc/3.0/"/>
              </a:rPr>
              <a:t>CC BY-NC</a:t>
            </a:r>
            <a:endParaRPr lang="en-GB" sz="900" dirty="0"/>
          </a:p>
        </p:txBody>
      </p:sp>
    </p:spTree>
    <p:extLst>
      <p:ext uri="{BB962C8B-B14F-4D97-AF65-F5344CB8AC3E}">
        <p14:creationId xmlns:p14="http://schemas.microsoft.com/office/powerpoint/2010/main" val="1515824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6C945-DE4C-DF34-2F7B-76E49E03D00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2FA11BD2-8117-BB7D-2EB3-B7E5C70785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870FD8EC-1A6C-33FF-E6BC-CB6F5E0FDE81}"/>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B79EF6E-54D7-2950-BD9D-1CA8E7AE971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DCB411-C2B2-0AF1-ABE9-B546AC8CCF69}"/>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123389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B7826-5E60-9168-9E46-67BA884EC5F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61ED33A-DFFF-952C-8295-C4B49D130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7094E30-703D-BD18-3C66-ECB2239DE900}"/>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21405D1-61D2-C825-DFC5-990197D533A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16B5697-E364-D3E4-C7EC-2C7D72AD85ED}"/>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2505877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1B021D-88AD-6B1B-879A-DF75CA2DDC49}"/>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D783DE03-7478-3162-F589-98F4B4F183D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7A9B87E-B252-98D9-9457-6B61D15BFC7C}"/>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25794E8-960D-2348-020B-452D78ECB78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953399B-B529-AF77-7961-E52E3E65F017}"/>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222987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97310-11B1-CF3E-7E7B-AFA71F802F7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AD8F5A9-942D-F089-898B-47D69802995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5CE2527-B760-D82E-2CAF-F039AAC97376}"/>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0BDF960F-CA2B-48D9-A3C3-21552AADBB0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F184300-0BFC-9D36-E84F-14BD31FFB0FF}"/>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1771882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2503-1239-A4B4-3C77-DF63F34AB32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D68A88DE-7C22-3334-0FE7-7D16A5993D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14CFEFB-CE81-1F93-E930-55EE8EF27A12}"/>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9986D4F0-830D-9E51-DEE4-E2273B9E808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2772110-F33F-3D77-3C72-7E46C7B5BE1D}"/>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555728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02782-06E7-9A5E-F3F5-44B84CCE92DC}"/>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A27B0C9-4349-3EE9-65BD-25B43FB4B44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208E147-D001-8C9E-40AD-A241CB17FC3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FABE4F4C-5D6E-A558-261C-96D44C55BE62}"/>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6" name="Footer Placeholder 5">
            <a:extLst>
              <a:ext uri="{FF2B5EF4-FFF2-40B4-BE49-F238E27FC236}">
                <a16:creationId xmlns:a16="http://schemas.microsoft.com/office/drawing/2014/main" id="{4946C440-CDEA-98E6-0B49-3CA6764290A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6C45CCB-FDAA-B5E2-00D6-96EF4DF736A9}"/>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88706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6D4FE-BFA1-38CE-7DC6-B6374089B958}"/>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E83B4CC-5260-ACE0-87EA-0505D6CEBD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87FAC8D-C878-2A8D-304B-0D6690FFB70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FE9182B-BD09-CDAE-23AB-8C9493ADA0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AD0F421-9BEF-1924-8F68-AB323D496B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EFE7CB9-F7C3-E9CD-8AFD-036BCC3A56A3}"/>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8" name="Footer Placeholder 7">
            <a:extLst>
              <a:ext uri="{FF2B5EF4-FFF2-40B4-BE49-F238E27FC236}">
                <a16:creationId xmlns:a16="http://schemas.microsoft.com/office/drawing/2014/main" id="{1F183B85-3BC6-6FF2-C872-1B703F7A96C7}"/>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DE7DFB18-727A-879F-4DA4-238298DD64F3}"/>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3460421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FC553-1B78-1ECA-2AAA-54500100D71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20B7E0B-E782-15F9-E62B-261B31610C0B}"/>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4" name="Footer Placeholder 3">
            <a:extLst>
              <a:ext uri="{FF2B5EF4-FFF2-40B4-BE49-F238E27FC236}">
                <a16:creationId xmlns:a16="http://schemas.microsoft.com/office/drawing/2014/main" id="{EBC69562-D7E4-103D-7094-07AB6F737748}"/>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CD8654A-BA8D-AF3E-4DF4-20F1A20FE502}"/>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00718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6A874C-ED68-DE58-6072-73E06670033C}"/>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3" name="Footer Placeholder 2">
            <a:extLst>
              <a:ext uri="{FF2B5EF4-FFF2-40B4-BE49-F238E27FC236}">
                <a16:creationId xmlns:a16="http://schemas.microsoft.com/office/drawing/2014/main" id="{5503788B-7CC9-B1FD-744C-5B3061BE077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06B77101-BFED-E27A-7F63-7D1A13C75B33}"/>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388515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8611-9516-D13F-FA20-18CD78C310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1655BAF6-C3A7-6D2A-0F63-32B1B8B108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D0865866-5DAA-275A-BC30-C986405E71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A52918D-E206-E3D0-A6B3-763FF7690CBB}"/>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6" name="Footer Placeholder 5">
            <a:extLst>
              <a:ext uri="{FF2B5EF4-FFF2-40B4-BE49-F238E27FC236}">
                <a16:creationId xmlns:a16="http://schemas.microsoft.com/office/drawing/2014/main" id="{903EA24F-3A79-1E61-C26A-DC7678AA0E0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C12BD06-8B88-EA69-0055-C9979F41E8CC}"/>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286010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8CBB-F2D1-F625-74A3-C3CDF97745A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B66C374-7D02-6CC2-FDF0-7CA5D252E6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83DAEE7-4D8F-2C51-185E-B4D1417091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B3139EA-491B-0E1E-70BB-F6D281D77602}"/>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6" name="Footer Placeholder 5">
            <a:extLst>
              <a:ext uri="{FF2B5EF4-FFF2-40B4-BE49-F238E27FC236}">
                <a16:creationId xmlns:a16="http://schemas.microsoft.com/office/drawing/2014/main" id="{4739FD2E-CE39-77A0-3804-3F39AF5908C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1E9FED2-B246-DD34-A8E6-53AFC7BAF501}"/>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2444236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38B9F1-D830-92A6-C6DA-4A2EB8390B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EF04196-48D3-F89F-3454-40149C26E2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79597A2-19E9-6955-1BFB-DB23B5A421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14983FE-D23C-681A-61AB-D97F08DF01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AA1E1285-F2D2-7267-BD00-428DD1A741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9F9FF8-7B1F-4865-B6FB-5A7A47DA269B}" type="slidenum">
              <a:rPr lang="en-GB" smtClean="0"/>
              <a:t>‹#›</a:t>
            </a:fld>
            <a:endParaRPr lang="en-GB" dirty="0"/>
          </a:p>
        </p:txBody>
      </p:sp>
    </p:spTree>
    <p:extLst>
      <p:ext uri="{BB962C8B-B14F-4D97-AF65-F5344CB8AC3E}">
        <p14:creationId xmlns:p14="http://schemas.microsoft.com/office/powerpoint/2010/main" val="3274703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021513" cy="2308324"/>
          </a:xfrm>
        </p:spPr>
        <p:txBody>
          <a:bodyPr vert="horz" lIns="91440" tIns="45720" rIns="91440" bIns="45720" rtlCol="0" anchor="b">
            <a:normAutofit/>
          </a:bodyPr>
          <a:lstStyle/>
          <a:p>
            <a:r>
              <a:rPr lang="en-US" sz="7200" kern="1200" dirty="0">
                <a:solidFill>
                  <a:schemeClr val="bg1"/>
                </a:solidFill>
                <a:latin typeface="+mj-lt"/>
                <a:ea typeface="+mj-ea"/>
                <a:cs typeface="+mj-cs"/>
              </a:rPr>
              <a:t>East Coast Floods January 1953</a:t>
            </a:r>
          </a:p>
        </p:txBody>
      </p:sp>
      <p:sp>
        <p:nvSpPr>
          <p:cNvPr id="3" name="Content Placeholder 2">
            <a:extLst>
              <a:ext uri="{FF2B5EF4-FFF2-40B4-BE49-F238E27FC236}">
                <a16:creationId xmlns:a16="http://schemas.microsoft.com/office/drawing/2014/main" id="{AC325A91-47C2-3B3C-451A-E036AB6896C3}"/>
              </a:ext>
            </a:extLst>
          </p:cNvPr>
          <p:cNvSpPr>
            <a:spLocks noGrp="1"/>
          </p:cNvSpPr>
          <p:nvPr>
            <p:ph idx="1"/>
          </p:nvPr>
        </p:nvSpPr>
        <p:spPr>
          <a:xfrm>
            <a:off x="838199" y="3814691"/>
            <a:ext cx="3662835" cy="1012778"/>
          </a:xfrm>
        </p:spPr>
        <p:txBody>
          <a:bodyPr vert="horz" lIns="91440" tIns="45720" rIns="91440" bIns="45720" rtlCol="0">
            <a:normAutofit/>
          </a:bodyPr>
          <a:lstStyle/>
          <a:p>
            <a:pPr marL="0" indent="0">
              <a:buNone/>
            </a:pPr>
            <a:r>
              <a:rPr lang="en-US" kern="1200" dirty="0">
                <a:solidFill>
                  <a:schemeClr val="bg1"/>
                </a:solidFill>
                <a:latin typeface="+mn-lt"/>
                <a:ea typeface="+mn-ea"/>
                <a:cs typeface="+mn-cs"/>
              </a:rPr>
              <a:t>Why did they happen?</a:t>
            </a:r>
          </a:p>
        </p:txBody>
      </p:sp>
      <p:pic>
        <p:nvPicPr>
          <p:cNvPr id="12" name="Picture 11" descr="Logo, company name&#10;&#10;Description automatically generated">
            <a:extLst>
              <a:ext uri="{FF2B5EF4-FFF2-40B4-BE49-F238E27FC236}">
                <a16:creationId xmlns:a16="http://schemas.microsoft.com/office/drawing/2014/main" id="{906DC358-B098-49D2-8740-1E3A6A42E7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3" name="Picture 12">
            <a:extLst>
              <a:ext uri="{FF2B5EF4-FFF2-40B4-BE49-F238E27FC236}">
                <a16:creationId xmlns:a16="http://schemas.microsoft.com/office/drawing/2014/main" id="{3E3AB16B-DEE8-4F80-BEB7-54846605C76C}"/>
              </a:ext>
            </a:extLst>
          </p:cNvPr>
          <p:cNvPicPr>
            <a:picLocks noChangeAspect="1"/>
          </p:cNvPicPr>
          <p:nvPr/>
        </p:nvPicPr>
        <p:blipFill>
          <a:blip r:embed="rId4"/>
          <a:stretch>
            <a:fillRect/>
          </a:stretch>
        </p:blipFill>
        <p:spPr>
          <a:xfrm>
            <a:off x="11180190" y="5703393"/>
            <a:ext cx="663137" cy="715680"/>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135FA909-3F24-448C-A8BC-7CF77F62F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9E12345-A030-D9E4-6240-CFD03261D147}"/>
              </a:ext>
            </a:extLst>
          </p:cNvPr>
          <p:cNvSpPr>
            <a:spLocks noGrp="1"/>
          </p:cNvSpPr>
          <p:nvPr>
            <p:ph type="title"/>
          </p:nvPr>
        </p:nvSpPr>
        <p:spPr>
          <a:xfrm>
            <a:off x="831708" y="736406"/>
            <a:ext cx="6140449" cy="1323439"/>
          </a:xfrm>
        </p:spPr>
        <p:txBody>
          <a:bodyPr anchor="t">
            <a:normAutofit/>
          </a:bodyPr>
          <a:lstStyle/>
          <a:p>
            <a:r>
              <a:rPr lang="en-GB" sz="3600" dirty="0">
                <a:solidFill>
                  <a:schemeClr val="bg1"/>
                </a:solidFill>
              </a:rPr>
              <a:t>Three things happened on the night of January 31</a:t>
            </a:r>
            <a:r>
              <a:rPr lang="en-GB" sz="3600" baseline="30000" dirty="0">
                <a:solidFill>
                  <a:schemeClr val="bg1"/>
                </a:solidFill>
              </a:rPr>
              <a:t>st</a:t>
            </a:r>
            <a:r>
              <a:rPr lang="en-GB" sz="3600" dirty="0">
                <a:solidFill>
                  <a:schemeClr val="bg1"/>
                </a:solidFill>
              </a:rPr>
              <a:t> 1953</a:t>
            </a:r>
          </a:p>
        </p:txBody>
      </p:sp>
      <p:sp>
        <p:nvSpPr>
          <p:cNvPr id="3" name="Content Placeholder 2">
            <a:extLst>
              <a:ext uri="{FF2B5EF4-FFF2-40B4-BE49-F238E27FC236}">
                <a16:creationId xmlns:a16="http://schemas.microsoft.com/office/drawing/2014/main" id="{6F2855DF-4D7F-1271-9A3C-8A0D5D8965A4}"/>
              </a:ext>
            </a:extLst>
          </p:cNvPr>
          <p:cNvSpPr>
            <a:spLocks noGrp="1"/>
          </p:cNvSpPr>
          <p:nvPr>
            <p:ph idx="1"/>
          </p:nvPr>
        </p:nvSpPr>
        <p:spPr>
          <a:xfrm>
            <a:off x="852490" y="2405361"/>
            <a:ext cx="6140449" cy="2862288"/>
          </a:xfrm>
        </p:spPr>
        <p:txBody>
          <a:bodyPr>
            <a:normAutofit lnSpcReduction="10000"/>
          </a:bodyPr>
          <a:lstStyle/>
          <a:p>
            <a:endParaRPr lang="en-GB" sz="2400" dirty="0">
              <a:solidFill>
                <a:schemeClr val="bg1">
                  <a:alpha val="80000"/>
                </a:schemeClr>
              </a:solidFill>
            </a:endParaRPr>
          </a:p>
          <a:p>
            <a:r>
              <a:rPr lang="en-GB" sz="2400" dirty="0">
                <a:solidFill>
                  <a:schemeClr val="bg1">
                    <a:alpha val="80000"/>
                  </a:schemeClr>
                </a:solidFill>
              </a:rPr>
              <a:t>There was a high (spring) tide.</a:t>
            </a:r>
          </a:p>
          <a:p>
            <a:r>
              <a:rPr lang="en-GB" sz="2400" dirty="0">
                <a:solidFill>
                  <a:schemeClr val="bg1">
                    <a:alpha val="80000"/>
                  </a:schemeClr>
                </a:solidFill>
              </a:rPr>
              <a:t>There were very strong (gale force) winds.</a:t>
            </a:r>
          </a:p>
          <a:p>
            <a:r>
              <a:rPr lang="en-GB" sz="2400" dirty="0">
                <a:solidFill>
                  <a:schemeClr val="bg1">
                    <a:alpha val="80000"/>
                  </a:schemeClr>
                </a:solidFill>
              </a:rPr>
              <a:t>There was very low atmospheric pressure.</a:t>
            </a:r>
          </a:p>
          <a:p>
            <a:pPr marL="0" indent="0">
              <a:buNone/>
            </a:pPr>
            <a:endParaRPr lang="en-GB" sz="2400" dirty="0">
              <a:solidFill>
                <a:schemeClr val="bg1">
                  <a:alpha val="80000"/>
                </a:schemeClr>
              </a:solidFill>
            </a:endParaRPr>
          </a:p>
          <a:p>
            <a:pPr marL="0" indent="0">
              <a:buNone/>
            </a:pPr>
            <a:r>
              <a:rPr lang="en-GB" sz="2400" dirty="0">
                <a:solidFill>
                  <a:schemeClr val="bg1">
                    <a:alpha val="80000"/>
                  </a:schemeClr>
                </a:solidFill>
              </a:rPr>
              <a:t>These things happening at the same time led to a storm surge and flooding.</a:t>
            </a:r>
          </a:p>
          <a:p>
            <a:endParaRPr lang="en-GB" sz="2400" dirty="0">
              <a:solidFill>
                <a:schemeClr val="bg1">
                  <a:alpha val="80000"/>
                </a:schemeClr>
              </a:solidFill>
            </a:endParaRPr>
          </a:p>
        </p:txBody>
      </p:sp>
      <p:pic>
        <p:nvPicPr>
          <p:cNvPr id="15" name="Picture 4" descr="A lighthouse hit by the turbulent ocean">
            <a:extLst>
              <a:ext uri="{FF2B5EF4-FFF2-40B4-BE49-F238E27FC236}">
                <a16:creationId xmlns:a16="http://schemas.microsoft.com/office/drawing/2014/main" id="{80747C95-F6C4-F1C2-CBFD-5F9271C764CD}"/>
              </a:ext>
            </a:extLst>
          </p:cNvPr>
          <p:cNvPicPr>
            <a:picLocks noChangeAspect="1"/>
          </p:cNvPicPr>
          <p:nvPr/>
        </p:nvPicPr>
        <p:blipFill rotWithShape="1">
          <a:blip r:embed="rId2"/>
          <a:srcRect l="20665" r="35107" b="-2"/>
          <a:stretch/>
        </p:blipFill>
        <p:spPr>
          <a:xfrm>
            <a:off x="7668829" y="-1"/>
            <a:ext cx="4543953" cy="6858002"/>
          </a:xfrm>
          <a:custGeom>
            <a:avLst/>
            <a:gdLst/>
            <a:ahLst/>
            <a:cxnLst/>
            <a:rect l="l" t="t" r="r" b="b"/>
            <a:pathLst>
              <a:path w="4543953" h="6858002">
                <a:moveTo>
                  <a:pt x="248638" y="6438981"/>
                </a:moveTo>
                <a:cubicBezTo>
                  <a:pt x="258140" y="6444077"/>
                  <a:pt x="265617" y="6451650"/>
                  <a:pt x="268569" y="6463841"/>
                </a:cubicBezTo>
                <a:lnTo>
                  <a:pt x="268572" y="6463849"/>
                </a:lnTo>
                <a:lnTo>
                  <a:pt x="279556" y="6508052"/>
                </a:lnTo>
                <a:lnTo>
                  <a:pt x="282367" y="6513012"/>
                </a:lnTo>
                <a:lnTo>
                  <a:pt x="284834" y="6521804"/>
                </a:lnTo>
                <a:lnTo>
                  <a:pt x="301172" y="6546195"/>
                </a:lnTo>
                <a:lnTo>
                  <a:pt x="301172" y="6546194"/>
                </a:lnTo>
                <a:lnTo>
                  <a:pt x="282367" y="6513012"/>
                </a:lnTo>
                <a:lnTo>
                  <a:pt x="268572" y="6463849"/>
                </a:lnTo>
                <a:lnTo>
                  <a:pt x="268569" y="6463840"/>
                </a:lnTo>
                <a:close/>
                <a:moveTo>
                  <a:pt x="332842" y="2836172"/>
                </a:moveTo>
                <a:lnTo>
                  <a:pt x="332842" y="2836173"/>
                </a:lnTo>
                <a:cubicBezTo>
                  <a:pt x="336914" y="2839983"/>
                  <a:pt x="340200" y="2844317"/>
                  <a:pt x="341533" y="2848794"/>
                </a:cubicBezTo>
                <a:cubicBezTo>
                  <a:pt x="348200" y="2870416"/>
                  <a:pt x="356392" y="2892181"/>
                  <a:pt x="361441" y="2914328"/>
                </a:cubicBezTo>
                <a:lnTo>
                  <a:pt x="366072" y="2947863"/>
                </a:lnTo>
                <a:lnTo>
                  <a:pt x="362488" y="2982148"/>
                </a:lnTo>
                <a:cubicBezTo>
                  <a:pt x="354392" y="3014153"/>
                  <a:pt x="350582" y="3045777"/>
                  <a:pt x="350796" y="3077401"/>
                </a:cubicBezTo>
                <a:lnTo>
                  <a:pt x="350796" y="3077402"/>
                </a:lnTo>
                <a:lnTo>
                  <a:pt x="350796" y="3077402"/>
                </a:lnTo>
                <a:cubicBezTo>
                  <a:pt x="351010" y="3109026"/>
                  <a:pt x="355249" y="3140650"/>
                  <a:pt x="363250" y="3172655"/>
                </a:cubicBezTo>
                <a:cubicBezTo>
                  <a:pt x="389159" y="3276481"/>
                  <a:pt x="416591" y="3380306"/>
                  <a:pt x="410877" y="3489468"/>
                </a:cubicBezTo>
                <a:cubicBezTo>
                  <a:pt x="409925" y="3507564"/>
                  <a:pt x="421546" y="3529091"/>
                  <a:pt x="432976" y="3544714"/>
                </a:cubicBezTo>
                <a:cubicBezTo>
                  <a:pt x="438406" y="3552191"/>
                  <a:pt x="442585" y="3557716"/>
                  <a:pt x="445520" y="3562321"/>
                </a:cubicBezTo>
                <a:lnTo>
                  <a:pt x="450598" y="3574408"/>
                </a:lnTo>
                <a:lnTo>
                  <a:pt x="448246" y="3587174"/>
                </a:lnTo>
                <a:cubicBezTo>
                  <a:pt x="446228" y="3592232"/>
                  <a:pt x="442978" y="3598435"/>
                  <a:pt x="438500" y="3606817"/>
                </a:cubicBezTo>
                <a:cubicBezTo>
                  <a:pt x="434118" y="3614819"/>
                  <a:pt x="431452" y="3624725"/>
                  <a:pt x="424974" y="3630632"/>
                </a:cubicBezTo>
                <a:cubicBezTo>
                  <a:pt x="408496" y="3645682"/>
                  <a:pt x="402257" y="3662494"/>
                  <a:pt x="400733" y="3680163"/>
                </a:cubicBezTo>
                <a:lnTo>
                  <a:pt x="400733" y="3680164"/>
                </a:lnTo>
                <a:lnTo>
                  <a:pt x="400733" y="3680164"/>
                </a:lnTo>
                <a:lnTo>
                  <a:pt x="404781" y="3734838"/>
                </a:lnTo>
                <a:lnTo>
                  <a:pt x="404399" y="3754652"/>
                </a:lnTo>
                <a:cubicBezTo>
                  <a:pt x="398399" y="3767130"/>
                  <a:pt x="396447" y="3778655"/>
                  <a:pt x="398042" y="3789776"/>
                </a:cubicBezTo>
                <a:lnTo>
                  <a:pt x="398042" y="3789776"/>
                </a:lnTo>
                <a:lnTo>
                  <a:pt x="398042" y="3789777"/>
                </a:lnTo>
                <a:cubicBezTo>
                  <a:pt x="399638" y="3800897"/>
                  <a:pt x="404781" y="3811614"/>
                  <a:pt x="412973" y="3822473"/>
                </a:cubicBezTo>
                <a:lnTo>
                  <a:pt x="427308" y="3852620"/>
                </a:lnTo>
                <a:lnTo>
                  <a:pt x="426528" y="3868764"/>
                </a:lnTo>
                <a:cubicBezTo>
                  <a:pt x="425070" y="3874229"/>
                  <a:pt x="422307" y="3879766"/>
                  <a:pt x="417925" y="3885338"/>
                </a:cubicBezTo>
                <a:cubicBezTo>
                  <a:pt x="398494" y="3910104"/>
                  <a:pt x="388302" y="3935727"/>
                  <a:pt x="386040" y="3962159"/>
                </a:cubicBezTo>
                <a:lnTo>
                  <a:pt x="386040" y="3962160"/>
                </a:lnTo>
                <a:lnTo>
                  <a:pt x="386040" y="3962160"/>
                </a:lnTo>
                <a:cubicBezTo>
                  <a:pt x="383778" y="3988593"/>
                  <a:pt x="389446" y="4015835"/>
                  <a:pt x="401733" y="4043840"/>
                </a:cubicBezTo>
                <a:lnTo>
                  <a:pt x="416855" y="4103826"/>
                </a:lnTo>
                <a:lnTo>
                  <a:pt x="414887" y="4134256"/>
                </a:lnTo>
                <a:cubicBezTo>
                  <a:pt x="413045" y="4144498"/>
                  <a:pt x="409973" y="4154857"/>
                  <a:pt x="405543" y="4165383"/>
                </a:cubicBezTo>
                <a:cubicBezTo>
                  <a:pt x="402114" y="4173480"/>
                  <a:pt x="401543" y="4182767"/>
                  <a:pt x="401638" y="4192387"/>
                </a:cubicBezTo>
                <a:lnTo>
                  <a:pt x="401638" y="4192388"/>
                </a:lnTo>
                <a:lnTo>
                  <a:pt x="401638" y="4192388"/>
                </a:lnTo>
                <a:lnTo>
                  <a:pt x="401733" y="4221391"/>
                </a:lnTo>
                <a:lnTo>
                  <a:pt x="396017" y="4253014"/>
                </a:lnTo>
                <a:cubicBezTo>
                  <a:pt x="383824" y="4277401"/>
                  <a:pt x="368204" y="4300070"/>
                  <a:pt x="356201" y="4324645"/>
                </a:cubicBezTo>
                <a:cubicBezTo>
                  <a:pt x="350487" y="4336457"/>
                  <a:pt x="347439" y="4350554"/>
                  <a:pt x="347247" y="4363890"/>
                </a:cubicBezTo>
                <a:lnTo>
                  <a:pt x="347247" y="4363891"/>
                </a:lnTo>
                <a:lnTo>
                  <a:pt x="347247" y="4363891"/>
                </a:lnTo>
                <a:cubicBezTo>
                  <a:pt x="346295" y="4403326"/>
                  <a:pt x="346295" y="4442762"/>
                  <a:pt x="348009" y="4482005"/>
                </a:cubicBezTo>
                <a:cubicBezTo>
                  <a:pt x="350677" y="4546777"/>
                  <a:pt x="351249" y="4612501"/>
                  <a:pt x="408019" y="4659175"/>
                </a:cubicBezTo>
                <a:cubicBezTo>
                  <a:pt x="412591" y="4662987"/>
                  <a:pt x="415259" y="4671177"/>
                  <a:pt x="416021" y="4677656"/>
                </a:cubicBezTo>
                <a:cubicBezTo>
                  <a:pt x="419640" y="4707565"/>
                  <a:pt x="420022" y="4738236"/>
                  <a:pt x="425928" y="4767765"/>
                </a:cubicBezTo>
                <a:lnTo>
                  <a:pt x="427237" y="4800483"/>
                </a:lnTo>
                <a:lnTo>
                  <a:pt x="412401" y="4828916"/>
                </a:lnTo>
                <a:cubicBezTo>
                  <a:pt x="395828" y="4846490"/>
                  <a:pt x="384397" y="4866958"/>
                  <a:pt x="382691" y="4889275"/>
                </a:cubicBezTo>
                <a:lnTo>
                  <a:pt x="382691" y="4889275"/>
                </a:lnTo>
                <a:lnTo>
                  <a:pt x="382691" y="4889276"/>
                </a:lnTo>
                <a:cubicBezTo>
                  <a:pt x="382122" y="4896714"/>
                  <a:pt x="382634" y="4904358"/>
                  <a:pt x="384396" y="4912169"/>
                </a:cubicBezTo>
                <a:lnTo>
                  <a:pt x="385799" y="4933805"/>
                </a:lnTo>
                <a:lnTo>
                  <a:pt x="381039" y="4952673"/>
                </a:lnTo>
                <a:cubicBezTo>
                  <a:pt x="376253" y="4964604"/>
                  <a:pt x="368680" y="4975511"/>
                  <a:pt x="360964" y="4987037"/>
                </a:cubicBezTo>
                <a:cubicBezTo>
                  <a:pt x="349725" y="5003801"/>
                  <a:pt x="335627" y="5022852"/>
                  <a:pt x="334485" y="5041521"/>
                </a:cubicBezTo>
                <a:cubicBezTo>
                  <a:pt x="332628" y="5073241"/>
                  <a:pt x="310088" y="5101639"/>
                  <a:pt x="308337" y="5133224"/>
                </a:cubicBezTo>
                <a:lnTo>
                  <a:pt x="308337" y="5133225"/>
                </a:lnTo>
                <a:lnTo>
                  <a:pt x="308337" y="5133225"/>
                </a:lnTo>
                <a:lnTo>
                  <a:pt x="315052" y="5166114"/>
                </a:lnTo>
                <a:lnTo>
                  <a:pt x="314362" y="5172090"/>
                </a:lnTo>
                <a:cubicBezTo>
                  <a:pt x="313481" y="5174400"/>
                  <a:pt x="312290" y="5176876"/>
                  <a:pt x="311814" y="5179067"/>
                </a:cubicBezTo>
                <a:lnTo>
                  <a:pt x="311814" y="5179068"/>
                </a:lnTo>
                <a:lnTo>
                  <a:pt x="311814" y="5179068"/>
                </a:lnTo>
                <a:cubicBezTo>
                  <a:pt x="304574" y="5214122"/>
                  <a:pt x="311624" y="5247079"/>
                  <a:pt x="335437" y="5272797"/>
                </a:cubicBezTo>
                <a:cubicBezTo>
                  <a:pt x="350964" y="5289657"/>
                  <a:pt x="359489" y="5307422"/>
                  <a:pt x="362870" y="5326163"/>
                </a:cubicBezTo>
                <a:lnTo>
                  <a:pt x="364317" y="5355014"/>
                </a:lnTo>
                <a:lnTo>
                  <a:pt x="359440" y="5385384"/>
                </a:lnTo>
                <a:cubicBezTo>
                  <a:pt x="356201" y="5398721"/>
                  <a:pt x="353915" y="5412057"/>
                  <a:pt x="351249" y="5425582"/>
                </a:cubicBezTo>
                <a:cubicBezTo>
                  <a:pt x="347439" y="5443870"/>
                  <a:pt x="343437" y="5462351"/>
                  <a:pt x="339627" y="5480637"/>
                </a:cubicBezTo>
                <a:cubicBezTo>
                  <a:pt x="337722" y="5489497"/>
                  <a:pt x="335151" y="5498832"/>
                  <a:pt x="335103" y="5507667"/>
                </a:cubicBezTo>
                <a:lnTo>
                  <a:pt x="335103" y="5507668"/>
                </a:lnTo>
                <a:lnTo>
                  <a:pt x="335103" y="5507668"/>
                </a:lnTo>
                <a:cubicBezTo>
                  <a:pt x="335056" y="5516503"/>
                  <a:pt x="337532" y="5524837"/>
                  <a:pt x="345723" y="5531694"/>
                </a:cubicBezTo>
                <a:lnTo>
                  <a:pt x="355869" y="5547578"/>
                </a:lnTo>
                <a:lnTo>
                  <a:pt x="346295" y="5562746"/>
                </a:lnTo>
                <a:cubicBezTo>
                  <a:pt x="303622" y="5600467"/>
                  <a:pt x="276951" y="5646189"/>
                  <a:pt x="275047" y="5704483"/>
                </a:cubicBezTo>
                <a:cubicBezTo>
                  <a:pt x="274665" y="5716485"/>
                  <a:pt x="271999" y="5728678"/>
                  <a:pt x="269141" y="5740488"/>
                </a:cubicBezTo>
                <a:cubicBezTo>
                  <a:pt x="267426" y="5747728"/>
                  <a:pt x="265520" y="5756493"/>
                  <a:pt x="260376" y="5760873"/>
                </a:cubicBezTo>
                <a:cubicBezTo>
                  <a:pt x="221133" y="5794974"/>
                  <a:pt x="193890" y="5837457"/>
                  <a:pt x="171981" y="5883751"/>
                </a:cubicBezTo>
                <a:cubicBezTo>
                  <a:pt x="164171" y="5900323"/>
                  <a:pt x="156361" y="5918042"/>
                  <a:pt x="154075" y="5935949"/>
                </a:cubicBezTo>
                <a:lnTo>
                  <a:pt x="154075" y="5935950"/>
                </a:lnTo>
                <a:lnTo>
                  <a:pt x="154075" y="5935950"/>
                </a:lnTo>
                <a:cubicBezTo>
                  <a:pt x="151789" y="5954618"/>
                  <a:pt x="155599" y="5974241"/>
                  <a:pt x="157695" y="5993292"/>
                </a:cubicBezTo>
                <a:cubicBezTo>
                  <a:pt x="158837" y="6004532"/>
                  <a:pt x="158647" y="6017486"/>
                  <a:pt x="164171" y="6026441"/>
                </a:cubicBezTo>
                <a:cubicBezTo>
                  <a:pt x="181508" y="6054826"/>
                  <a:pt x="200176" y="6082259"/>
                  <a:pt x="220371" y="6108739"/>
                </a:cubicBezTo>
                <a:lnTo>
                  <a:pt x="234064" y="6133315"/>
                </a:lnTo>
                <a:lnTo>
                  <a:pt x="230364" y="6143190"/>
                </a:lnTo>
                <a:cubicBezTo>
                  <a:pt x="227813" y="6146732"/>
                  <a:pt x="223895" y="6150697"/>
                  <a:pt x="218465" y="6155602"/>
                </a:cubicBezTo>
                <a:cubicBezTo>
                  <a:pt x="196176" y="6175797"/>
                  <a:pt x="184556" y="6200944"/>
                  <a:pt x="179794" y="6228756"/>
                </a:cubicBezTo>
                <a:cubicBezTo>
                  <a:pt x="172363" y="6272764"/>
                  <a:pt x="166077" y="6317151"/>
                  <a:pt x="162457" y="6361539"/>
                </a:cubicBezTo>
                <a:lnTo>
                  <a:pt x="162457" y="6361540"/>
                </a:lnTo>
                <a:lnTo>
                  <a:pt x="162457" y="6361540"/>
                </a:lnTo>
                <a:lnTo>
                  <a:pt x="162684" y="6365557"/>
                </a:lnTo>
                <a:lnTo>
                  <a:pt x="163946" y="6387910"/>
                </a:lnTo>
                <a:lnTo>
                  <a:pt x="166047" y="6392243"/>
                </a:lnTo>
                <a:lnTo>
                  <a:pt x="173364" y="6407333"/>
                </a:lnTo>
                <a:lnTo>
                  <a:pt x="173364" y="6407332"/>
                </a:lnTo>
                <a:lnTo>
                  <a:pt x="166047" y="6392243"/>
                </a:lnTo>
                <a:lnTo>
                  <a:pt x="163946" y="6387910"/>
                </a:lnTo>
                <a:lnTo>
                  <a:pt x="162684" y="6365557"/>
                </a:lnTo>
                <a:lnTo>
                  <a:pt x="162457" y="6361540"/>
                </a:lnTo>
                <a:lnTo>
                  <a:pt x="179794" y="6228757"/>
                </a:lnTo>
                <a:cubicBezTo>
                  <a:pt x="184556" y="6200945"/>
                  <a:pt x="196176" y="6175798"/>
                  <a:pt x="218465" y="6155603"/>
                </a:cubicBezTo>
                <a:cubicBezTo>
                  <a:pt x="229325" y="6145793"/>
                  <a:pt x="234135" y="6139745"/>
                  <a:pt x="234064" y="6133315"/>
                </a:cubicBezTo>
                <a:lnTo>
                  <a:pt x="234064" y="6133315"/>
                </a:lnTo>
                <a:lnTo>
                  <a:pt x="234064" y="6133314"/>
                </a:lnTo>
                <a:cubicBezTo>
                  <a:pt x="233993" y="6126884"/>
                  <a:pt x="229039" y="6120074"/>
                  <a:pt x="220371" y="6108738"/>
                </a:cubicBezTo>
                <a:cubicBezTo>
                  <a:pt x="200176" y="6082258"/>
                  <a:pt x="181508" y="6054825"/>
                  <a:pt x="164171" y="6026440"/>
                </a:cubicBezTo>
                <a:cubicBezTo>
                  <a:pt x="158647" y="6017485"/>
                  <a:pt x="158837" y="6004531"/>
                  <a:pt x="157695" y="5993291"/>
                </a:cubicBezTo>
                <a:cubicBezTo>
                  <a:pt x="156647" y="5983766"/>
                  <a:pt x="155171" y="5974097"/>
                  <a:pt x="154242" y="5964477"/>
                </a:cubicBezTo>
                <a:lnTo>
                  <a:pt x="154075" y="5935950"/>
                </a:lnTo>
                <a:lnTo>
                  <a:pt x="160957" y="5909351"/>
                </a:lnTo>
                <a:cubicBezTo>
                  <a:pt x="164171" y="5900611"/>
                  <a:pt x="168076" y="5892038"/>
                  <a:pt x="171981" y="5883752"/>
                </a:cubicBezTo>
                <a:cubicBezTo>
                  <a:pt x="193890" y="5837458"/>
                  <a:pt x="221133" y="5794975"/>
                  <a:pt x="260376" y="5760874"/>
                </a:cubicBezTo>
                <a:cubicBezTo>
                  <a:pt x="265520" y="5756494"/>
                  <a:pt x="267426" y="5747729"/>
                  <a:pt x="269141" y="5740489"/>
                </a:cubicBezTo>
                <a:cubicBezTo>
                  <a:pt x="271999" y="5728679"/>
                  <a:pt x="274665" y="5716486"/>
                  <a:pt x="275047" y="5704484"/>
                </a:cubicBezTo>
                <a:cubicBezTo>
                  <a:pt x="276951" y="5646190"/>
                  <a:pt x="303622" y="5600468"/>
                  <a:pt x="346295" y="5562747"/>
                </a:cubicBezTo>
                <a:cubicBezTo>
                  <a:pt x="352392" y="5557318"/>
                  <a:pt x="355774" y="5552508"/>
                  <a:pt x="355869" y="5547579"/>
                </a:cubicBezTo>
                <a:lnTo>
                  <a:pt x="355869" y="5547578"/>
                </a:lnTo>
                <a:lnTo>
                  <a:pt x="355869" y="5547578"/>
                </a:lnTo>
                <a:cubicBezTo>
                  <a:pt x="355964" y="5542649"/>
                  <a:pt x="352773" y="5537600"/>
                  <a:pt x="345723" y="5531693"/>
                </a:cubicBezTo>
                <a:cubicBezTo>
                  <a:pt x="341628" y="5528265"/>
                  <a:pt x="338961" y="5524467"/>
                  <a:pt x="337324" y="5520422"/>
                </a:cubicBezTo>
                <a:lnTo>
                  <a:pt x="335103" y="5507668"/>
                </a:lnTo>
                <a:lnTo>
                  <a:pt x="339627" y="5480638"/>
                </a:lnTo>
                <a:cubicBezTo>
                  <a:pt x="343437" y="5462352"/>
                  <a:pt x="347439" y="5443871"/>
                  <a:pt x="351249" y="5425583"/>
                </a:cubicBezTo>
                <a:cubicBezTo>
                  <a:pt x="353915" y="5412058"/>
                  <a:pt x="356201" y="5398722"/>
                  <a:pt x="359440" y="5385385"/>
                </a:cubicBezTo>
                <a:cubicBezTo>
                  <a:pt x="361965" y="5375003"/>
                  <a:pt x="363668" y="5364883"/>
                  <a:pt x="364317" y="5355015"/>
                </a:cubicBezTo>
                <a:lnTo>
                  <a:pt x="364317" y="5355014"/>
                </a:lnTo>
                <a:lnTo>
                  <a:pt x="364317" y="5355014"/>
                </a:lnTo>
                <a:cubicBezTo>
                  <a:pt x="366264" y="5325412"/>
                  <a:pt x="358727" y="5298086"/>
                  <a:pt x="335437" y="5272796"/>
                </a:cubicBezTo>
                <a:cubicBezTo>
                  <a:pt x="323531" y="5259937"/>
                  <a:pt x="315815" y="5245269"/>
                  <a:pt x="311981" y="5229433"/>
                </a:cubicBezTo>
                <a:lnTo>
                  <a:pt x="311814" y="5179068"/>
                </a:lnTo>
                <a:lnTo>
                  <a:pt x="314362" y="5172091"/>
                </a:lnTo>
                <a:cubicBezTo>
                  <a:pt x="315243" y="5169781"/>
                  <a:pt x="315814" y="5167638"/>
                  <a:pt x="315052" y="5166114"/>
                </a:cubicBezTo>
                <a:lnTo>
                  <a:pt x="315052" y="5166114"/>
                </a:lnTo>
                <a:lnTo>
                  <a:pt x="315052" y="5166113"/>
                </a:lnTo>
                <a:lnTo>
                  <a:pt x="308337" y="5133225"/>
                </a:lnTo>
                <a:lnTo>
                  <a:pt x="315482" y="5102461"/>
                </a:lnTo>
                <a:cubicBezTo>
                  <a:pt x="322817" y="5082339"/>
                  <a:pt x="333247" y="5062669"/>
                  <a:pt x="334485" y="5041522"/>
                </a:cubicBezTo>
                <a:cubicBezTo>
                  <a:pt x="335627" y="5022853"/>
                  <a:pt x="349725" y="5003802"/>
                  <a:pt x="360964" y="4987038"/>
                </a:cubicBezTo>
                <a:cubicBezTo>
                  <a:pt x="372538" y="4969748"/>
                  <a:pt x="383790" y="4953853"/>
                  <a:pt x="385799" y="4933805"/>
                </a:cubicBezTo>
                <a:lnTo>
                  <a:pt x="385799" y="4933805"/>
                </a:lnTo>
                <a:lnTo>
                  <a:pt x="385799" y="4933805"/>
                </a:lnTo>
                <a:cubicBezTo>
                  <a:pt x="386468" y="4927122"/>
                  <a:pt x="386111" y="4919979"/>
                  <a:pt x="384396" y="4912168"/>
                </a:cubicBezTo>
                <a:lnTo>
                  <a:pt x="382691" y="4889275"/>
                </a:lnTo>
                <a:lnTo>
                  <a:pt x="387469" y="4867614"/>
                </a:lnTo>
                <a:cubicBezTo>
                  <a:pt x="392589" y="4853636"/>
                  <a:pt x="401352" y="4840633"/>
                  <a:pt x="412401" y="4828917"/>
                </a:cubicBezTo>
                <a:cubicBezTo>
                  <a:pt x="420784" y="4819964"/>
                  <a:pt x="425356" y="4810581"/>
                  <a:pt x="427237" y="4800484"/>
                </a:cubicBezTo>
                <a:lnTo>
                  <a:pt x="427237" y="4800483"/>
                </a:lnTo>
                <a:lnTo>
                  <a:pt x="427237" y="4800483"/>
                </a:lnTo>
                <a:cubicBezTo>
                  <a:pt x="429119" y="4790386"/>
                  <a:pt x="428309" y="4779575"/>
                  <a:pt x="425928" y="4767764"/>
                </a:cubicBezTo>
                <a:cubicBezTo>
                  <a:pt x="420022" y="4738235"/>
                  <a:pt x="419640" y="4707564"/>
                  <a:pt x="416021" y="4677655"/>
                </a:cubicBezTo>
                <a:cubicBezTo>
                  <a:pt x="415259" y="4671176"/>
                  <a:pt x="412591" y="4662986"/>
                  <a:pt x="408019" y="4659174"/>
                </a:cubicBezTo>
                <a:cubicBezTo>
                  <a:pt x="351249" y="4612500"/>
                  <a:pt x="350677" y="4546776"/>
                  <a:pt x="348009" y="4482004"/>
                </a:cubicBezTo>
                <a:lnTo>
                  <a:pt x="347247" y="4363891"/>
                </a:lnTo>
                <a:lnTo>
                  <a:pt x="356201" y="4324646"/>
                </a:lnTo>
                <a:cubicBezTo>
                  <a:pt x="368204" y="4300071"/>
                  <a:pt x="383824" y="4277402"/>
                  <a:pt x="396017" y="4253015"/>
                </a:cubicBezTo>
                <a:cubicBezTo>
                  <a:pt x="400781" y="4243873"/>
                  <a:pt x="400971" y="4232061"/>
                  <a:pt x="401733" y="4221392"/>
                </a:cubicBezTo>
                <a:lnTo>
                  <a:pt x="401733" y="4221391"/>
                </a:lnTo>
                <a:lnTo>
                  <a:pt x="401733" y="4221391"/>
                </a:lnTo>
                <a:lnTo>
                  <a:pt x="401638" y="4192388"/>
                </a:lnTo>
                <a:lnTo>
                  <a:pt x="405543" y="4165384"/>
                </a:lnTo>
                <a:cubicBezTo>
                  <a:pt x="414402" y="4144333"/>
                  <a:pt x="417831" y="4123948"/>
                  <a:pt x="416855" y="4103826"/>
                </a:cubicBezTo>
                <a:lnTo>
                  <a:pt x="416855" y="4103826"/>
                </a:lnTo>
                <a:lnTo>
                  <a:pt x="416855" y="4103825"/>
                </a:lnTo>
                <a:cubicBezTo>
                  <a:pt x="415879" y="4083702"/>
                  <a:pt x="410497" y="4063842"/>
                  <a:pt x="401733" y="4043839"/>
                </a:cubicBezTo>
                <a:cubicBezTo>
                  <a:pt x="395590" y="4029837"/>
                  <a:pt x="391101" y="4016025"/>
                  <a:pt x="388431" y="4002410"/>
                </a:cubicBezTo>
                <a:lnTo>
                  <a:pt x="386040" y="3962160"/>
                </a:lnTo>
                <a:lnTo>
                  <a:pt x="395544" y="3923125"/>
                </a:lnTo>
                <a:cubicBezTo>
                  <a:pt x="400804" y="3910319"/>
                  <a:pt x="408210" y="3897722"/>
                  <a:pt x="417925" y="3885339"/>
                </a:cubicBezTo>
                <a:cubicBezTo>
                  <a:pt x="426689" y="3874195"/>
                  <a:pt x="428975" y="3863193"/>
                  <a:pt x="427308" y="3852620"/>
                </a:cubicBezTo>
                <a:lnTo>
                  <a:pt x="427308" y="3852620"/>
                </a:lnTo>
                <a:lnTo>
                  <a:pt x="427308" y="3852619"/>
                </a:lnTo>
                <a:cubicBezTo>
                  <a:pt x="425642" y="3842046"/>
                  <a:pt x="420022" y="3831902"/>
                  <a:pt x="412973" y="3822472"/>
                </a:cubicBezTo>
                <a:lnTo>
                  <a:pt x="398042" y="3789776"/>
                </a:lnTo>
                <a:lnTo>
                  <a:pt x="404399" y="3754653"/>
                </a:lnTo>
                <a:cubicBezTo>
                  <a:pt x="407067" y="3749126"/>
                  <a:pt x="405733" y="3741316"/>
                  <a:pt x="404781" y="3734838"/>
                </a:cubicBezTo>
                <a:lnTo>
                  <a:pt x="404781" y="3734838"/>
                </a:lnTo>
                <a:lnTo>
                  <a:pt x="404781" y="3734837"/>
                </a:lnTo>
                <a:lnTo>
                  <a:pt x="400733" y="3680164"/>
                </a:lnTo>
                <a:lnTo>
                  <a:pt x="407246" y="3654416"/>
                </a:lnTo>
                <a:cubicBezTo>
                  <a:pt x="411056" y="3646123"/>
                  <a:pt x="416735" y="3638158"/>
                  <a:pt x="424974" y="3630633"/>
                </a:cubicBezTo>
                <a:cubicBezTo>
                  <a:pt x="431452" y="3624726"/>
                  <a:pt x="434118" y="3614820"/>
                  <a:pt x="438500" y="3606818"/>
                </a:cubicBezTo>
                <a:cubicBezTo>
                  <a:pt x="447455" y="3590054"/>
                  <a:pt x="451503" y="3582005"/>
                  <a:pt x="450598" y="3574409"/>
                </a:cubicBezTo>
                <a:lnTo>
                  <a:pt x="450598" y="3574408"/>
                </a:lnTo>
                <a:lnTo>
                  <a:pt x="450598" y="3574408"/>
                </a:lnTo>
                <a:cubicBezTo>
                  <a:pt x="449693" y="3566811"/>
                  <a:pt x="443835" y="3559668"/>
                  <a:pt x="432976" y="3544713"/>
                </a:cubicBezTo>
                <a:cubicBezTo>
                  <a:pt x="421546" y="3529090"/>
                  <a:pt x="409925" y="3507563"/>
                  <a:pt x="410877" y="3489467"/>
                </a:cubicBezTo>
                <a:cubicBezTo>
                  <a:pt x="416591" y="3380305"/>
                  <a:pt x="389159" y="3276480"/>
                  <a:pt x="363250" y="3172654"/>
                </a:cubicBezTo>
                <a:lnTo>
                  <a:pt x="350796" y="3077402"/>
                </a:lnTo>
                <a:lnTo>
                  <a:pt x="362488" y="2982149"/>
                </a:lnTo>
                <a:cubicBezTo>
                  <a:pt x="365441" y="2970576"/>
                  <a:pt x="366442" y="2959157"/>
                  <a:pt x="366072" y="2947863"/>
                </a:cubicBezTo>
                <a:lnTo>
                  <a:pt x="366072" y="2947863"/>
                </a:lnTo>
                <a:lnTo>
                  <a:pt x="366072" y="2947862"/>
                </a:lnTo>
                <a:cubicBezTo>
                  <a:pt x="364965" y="2913982"/>
                  <a:pt x="351534" y="2881226"/>
                  <a:pt x="341533" y="2848793"/>
                </a:cubicBezTo>
                <a:close/>
                <a:moveTo>
                  <a:pt x="817328" y="1508458"/>
                </a:moveTo>
                <a:lnTo>
                  <a:pt x="845421" y="1596213"/>
                </a:lnTo>
                <a:cubicBezTo>
                  <a:pt x="847898" y="1604978"/>
                  <a:pt x="846373" y="1615836"/>
                  <a:pt x="843517" y="1624980"/>
                </a:cubicBezTo>
                <a:cubicBezTo>
                  <a:pt x="833801" y="1656223"/>
                  <a:pt x="809415" y="1676036"/>
                  <a:pt x="786935" y="1697753"/>
                </a:cubicBezTo>
                <a:cubicBezTo>
                  <a:pt x="777029" y="1707279"/>
                  <a:pt x="769981" y="1720423"/>
                  <a:pt x="764267" y="1733188"/>
                </a:cubicBezTo>
                <a:cubicBezTo>
                  <a:pt x="749595" y="1766335"/>
                  <a:pt x="736452" y="1800246"/>
                  <a:pt x="722546" y="1833775"/>
                </a:cubicBezTo>
                <a:cubicBezTo>
                  <a:pt x="721212" y="1837013"/>
                  <a:pt x="717783" y="1839679"/>
                  <a:pt x="714925" y="1842158"/>
                </a:cubicBezTo>
                <a:cubicBezTo>
                  <a:pt x="684824" y="1866922"/>
                  <a:pt x="654535" y="1891497"/>
                  <a:pt x="624434" y="1916454"/>
                </a:cubicBezTo>
                <a:cubicBezTo>
                  <a:pt x="618720" y="1921216"/>
                  <a:pt x="614528" y="1928076"/>
                  <a:pt x="609004" y="1933219"/>
                </a:cubicBezTo>
                <a:cubicBezTo>
                  <a:pt x="601384" y="1940459"/>
                  <a:pt x="594143" y="1949603"/>
                  <a:pt x="584999" y="1953413"/>
                </a:cubicBezTo>
                <a:cubicBezTo>
                  <a:pt x="556234" y="1965224"/>
                  <a:pt x="543850" y="1987894"/>
                  <a:pt x="538516" y="2016469"/>
                </a:cubicBezTo>
                <a:cubicBezTo>
                  <a:pt x="533563" y="2042570"/>
                  <a:pt x="529371" y="2068669"/>
                  <a:pt x="523657" y="2094578"/>
                </a:cubicBezTo>
                <a:cubicBezTo>
                  <a:pt x="516799" y="2126201"/>
                  <a:pt x="509369" y="2157636"/>
                  <a:pt x="500986" y="2188879"/>
                </a:cubicBezTo>
                <a:cubicBezTo>
                  <a:pt x="497366" y="2202404"/>
                  <a:pt x="493176" y="2216692"/>
                  <a:pt x="485746" y="2228314"/>
                </a:cubicBezTo>
                <a:cubicBezTo>
                  <a:pt x="465171" y="2260890"/>
                  <a:pt x="451265" y="2295753"/>
                  <a:pt x="456789" y="2334044"/>
                </a:cubicBezTo>
                <a:cubicBezTo>
                  <a:pt x="461171" y="2364715"/>
                  <a:pt x="449931" y="2390434"/>
                  <a:pt x="432404" y="2409485"/>
                </a:cubicBezTo>
                <a:cubicBezTo>
                  <a:pt x="416497" y="2426822"/>
                  <a:pt x="410353" y="2444777"/>
                  <a:pt x="409472" y="2463017"/>
                </a:cubicBezTo>
                <a:lnTo>
                  <a:pt x="409472" y="2463018"/>
                </a:lnTo>
                <a:lnTo>
                  <a:pt x="409472" y="2463018"/>
                </a:lnTo>
                <a:cubicBezTo>
                  <a:pt x="408591" y="2481259"/>
                  <a:pt x="412972" y="2499786"/>
                  <a:pt x="418115" y="2518265"/>
                </a:cubicBezTo>
                <a:lnTo>
                  <a:pt x="421759" y="2545007"/>
                </a:lnTo>
                <a:lnTo>
                  <a:pt x="417545" y="2571034"/>
                </a:lnTo>
                <a:cubicBezTo>
                  <a:pt x="405543" y="2612945"/>
                  <a:pt x="372966" y="2640950"/>
                  <a:pt x="344391" y="2668001"/>
                </a:cubicBezTo>
                <a:cubicBezTo>
                  <a:pt x="320006" y="2691054"/>
                  <a:pt x="306290" y="2716963"/>
                  <a:pt x="296001" y="2745348"/>
                </a:cubicBezTo>
                <a:lnTo>
                  <a:pt x="296001" y="2745352"/>
                </a:lnTo>
                <a:lnTo>
                  <a:pt x="289670" y="2770758"/>
                </a:lnTo>
                <a:lnTo>
                  <a:pt x="290080" y="2778006"/>
                </a:lnTo>
                <a:lnTo>
                  <a:pt x="289301" y="2782305"/>
                </a:lnTo>
                <a:lnTo>
                  <a:pt x="290501" y="2785440"/>
                </a:lnTo>
                <a:lnTo>
                  <a:pt x="290929" y="2793023"/>
                </a:lnTo>
                <a:lnTo>
                  <a:pt x="300579" y="2811780"/>
                </a:lnTo>
                <a:lnTo>
                  <a:pt x="300582" y="2811787"/>
                </a:lnTo>
                <a:lnTo>
                  <a:pt x="300583" y="2811787"/>
                </a:lnTo>
                <a:lnTo>
                  <a:pt x="300579" y="2811780"/>
                </a:lnTo>
                <a:lnTo>
                  <a:pt x="290501" y="2785440"/>
                </a:lnTo>
                <a:lnTo>
                  <a:pt x="290080" y="2778006"/>
                </a:lnTo>
                <a:lnTo>
                  <a:pt x="296001" y="2745352"/>
                </a:lnTo>
                <a:lnTo>
                  <a:pt x="296001" y="2745349"/>
                </a:lnTo>
                <a:cubicBezTo>
                  <a:pt x="306290" y="2716964"/>
                  <a:pt x="320006" y="2691055"/>
                  <a:pt x="344391" y="2668002"/>
                </a:cubicBezTo>
                <a:cubicBezTo>
                  <a:pt x="372966" y="2640951"/>
                  <a:pt x="405543" y="2612946"/>
                  <a:pt x="417545" y="2571035"/>
                </a:cubicBezTo>
                <a:cubicBezTo>
                  <a:pt x="420117" y="2561986"/>
                  <a:pt x="421593" y="2553556"/>
                  <a:pt x="421760" y="2545007"/>
                </a:cubicBezTo>
                <a:lnTo>
                  <a:pt x="421759" y="2545007"/>
                </a:lnTo>
                <a:lnTo>
                  <a:pt x="421760" y="2545006"/>
                </a:lnTo>
                <a:cubicBezTo>
                  <a:pt x="421926" y="2536457"/>
                  <a:pt x="420783" y="2527790"/>
                  <a:pt x="418115" y="2518264"/>
                </a:cubicBezTo>
                <a:cubicBezTo>
                  <a:pt x="415544" y="2509025"/>
                  <a:pt x="413163" y="2499773"/>
                  <a:pt x="411535" y="2490551"/>
                </a:cubicBezTo>
                <a:lnTo>
                  <a:pt x="409472" y="2463018"/>
                </a:lnTo>
                <a:lnTo>
                  <a:pt x="415303" y="2435913"/>
                </a:lnTo>
                <a:cubicBezTo>
                  <a:pt x="418938" y="2426977"/>
                  <a:pt x="424451" y="2418154"/>
                  <a:pt x="432404" y="2409486"/>
                </a:cubicBezTo>
                <a:cubicBezTo>
                  <a:pt x="449931" y="2390435"/>
                  <a:pt x="461171" y="2364716"/>
                  <a:pt x="456789" y="2334045"/>
                </a:cubicBezTo>
                <a:cubicBezTo>
                  <a:pt x="451265" y="2295754"/>
                  <a:pt x="465171" y="2260891"/>
                  <a:pt x="485746" y="2228315"/>
                </a:cubicBezTo>
                <a:cubicBezTo>
                  <a:pt x="493176" y="2216693"/>
                  <a:pt x="497366" y="2202405"/>
                  <a:pt x="500986" y="2188880"/>
                </a:cubicBezTo>
                <a:cubicBezTo>
                  <a:pt x="509369" y="2157637"/>
                  <a:pt x="516799" y="2126202"/>
                  <a:pt x="523657" y="2094579"/>
                </a:cubicBezTo>
                <a:cubicBezTo>
                  <a:pt x="529371" y="2068670"/>
                  <a:pt x="533563" y="2042571"/>
                  <a:pt x="538516" y="2016470"/>
                </a:cubicBezTo>
                <a:cubicBezTo>
                  <a:pt x="543850" y="1987895"/>
                  <a:pt x="556234" y="1965225"/>
                  <a:pt x="584999" y="1953414"/>
                </a:cubicBezTo>
                <a:cubicBezTo>
                  <a:pt x="594143" y="1949604"/>
                  <a:pt x="601384" y="1940460"/>
                  <a:pt x="609004" y="1933220"/>
                </a:cubicBezTo>
                <a:cubicBezTo>
                  <a:pt x="614528" y="1928077"/>
                  <a:pt x="618720" y="1921217"/>
                  <a:pt x="624434" y="1916455"/>
                </a:cubicBezTo>
                <a:cubicBezTo>
                  <a:pt x="654535" y="1891498"/>
                  <a:pt x="684824" y="1866923"/>
                  <a:pt x="714925" y="1842159"/>
                </a:cubicBezTo>
                <a:cubicBezTo>
                  <a:pt x="717783" y="1839680"/>
                  <a:pt x="721212" y="1837014"/>
                  <a:pt x="722546" y="1833776"/>
                </a:cubicBezTo>
                <a:cubicBezTo>
                  <a:pt x="736452" y="1800247"/>
                  <a:pt x="749596" y="1766336"/>
                  <a:pt x="764267" y="1733189"/>
                </a:cubicBezTo>
                <a:cubicBezTo>
                  <a:pt x="769981" y="1720424"/>
                  <a:pt x="777029" y="1707280"/>
                  <a:pt x="786936" y="1697754"/>
                </a:cubicBezTo>
                <a:cubicBezTo>
                  <a:pt x="809416" y="1676037"/>
                  <a:pt x="833801" y="1656224"/>
                  <a:pt x="843517" y="1624981"/>
                </a:cubicBezTo>
                <a:cubicBezTo>
                  <a:pt x="846374" y="1615837"/>
                  <a:pt x="847899" y="1604979"/>
                  <a:pt x="845422" y="1596214"/>
                </a:cubicBezTo>
                <a:close/>
                <a:moveTo>
                  <a:pt x="792926" y="1453958"/>
                </a:moveTo>
                <a:lnTo>
                  <a:pt x="798723" y="1459073"/>
                </a:lnTo>
                <a:lnTo>
                  <a:pt x="807941" y="1481572"/>
                </a:lnTo>
                <a:lnTo>
                  <a:pt x="798724" y="1459074"/>
                </a:lnTo>
                <a:lnTo>
                  <a:pt x="798723" y="1459073"/>
                </a:lnTo>
                <a:lnTo>
                  <a:pt x="798723" y="1459073"/>
                </a:lnTo>
                <a:close/>
                <a:moveTo>
                  <a:pt x="779530" y="1268758"/>
                </a:moveTo>
                <a:lnTo>
                  <a:pt x="774363" y="1286069"/>
                </a:lnTo>
                <a:cubicBezTo>
                  <a:pt x="759789" y="1306930"/>
                  <a:pt x="753550" y="1328552"/>
                  <a:pt x="752025" y="1350627"/>
                </a:cubicBezTo>
                <a:lnTo>
                  <a:pt x="757620" y="1413840"/>
                </a:lnTo>
                <a:lnTo>
                  <a:pt x="752026" y="1350628"/>
                </a:lnTo>
                <a:cubicBezTo>
                  <a:pt x="753550" y="1328553"/>
                  <a:pt x="759790" y="1306930"/>
                  <a:pt x="774363" y="1286070"/>
                </a:cubicBezTo>
                <a:cubicBezTo>
                  <a:pt x="777506" y="1281689"/>
                  <a:pt x="779078" y="1275402"/>
                  <a:pt x="779530" y="1268758"/>
                </a:cubicBezTo>
                <a:close/>
                <a:moveTo>
                  <a:pt x="837801" y="773035"/>
                </a:moveTo>
                <a:lnTo>
                  <a:pt x="829801" y="854379"/>
                </a:lnTo>
                <a:cubicBezTo>
                  <a:pt x="827515" y="878956"/>
                  <a:pt x="826753" y="903722"/>
                  <a:pt x="798747" y="915343"/>
                </a:cubicBezTo>
                <a:cubicBezTo>
                  <a:pt x="794365" y="917059"/>
                  <a:pt x="791127" y="922773"/>
                  <a:pt x="788269" y="927155"/>
                </a:cubicBezTo>
                <a:cubicBezTo>
                  <a:pt x="744261" y="994785"/>
                  <a:pt x="745405" y="1030980"/>
                  <a:pt x="791889" y="1097087"/>
                </a:cubicBezTo>
                <a:cubicBezTo>
                  <a:pt x="796651" y="1103945"/>
                  <a:pt x="800081" y="1118613"/>
                  <a:pt x="796271" y="1123185"/>
                </a:cubicBezTo>
                <a:cubicBezTo>
                  <a:pt x="780459" y="1142617"/>
                  <a:pt x="773411" y="1162954"/>
                  <a:pt x="771553" y="1184029"/>
                </a:cubicBezTo>
                <a:cubicBezTo>
                  <a:pt x="773411" y="1162954"/>
                  <a:pt x="780460" y="1142618"/>
                  <a:pt x="796272" y="1123186"/>
                </a:cubicBezTo>
                <a:cubicBezTo>
                  <a:pt x="800082" y="1118614"/>
                  <a:pt x="796652" y="1103946"/>
                  <a:pt x="791890" y="1097088"/>
                </a:cubicBezTo>
                <a:cubicBezTo>
                  <a:pt x="745406" y="1030981"/>
                  <a:pt x="744262" y="994786"/>
                  <a:pt x="788270" y="927156"/>
                </a:cubicBezTo>
                <a:cubicBezTo>
                  <a:pt x="791128" y="922774"/>
                  <a:pt x="794366" y="917060"/>
                  <a:pt x="798748" y="915344"/>
                </a:cubicBezTo>
                <a:cubicBezTo>
                  <a:pt x="826753" y="903723"/>
                  <a:pt x="827515" y="878957"/>
                  <a:pt x="829801" y="854380"/>
                </a:cubicBezTo>
                <a:cubicBezTo>
                  <a:pt x="832277" y="827330"/>
                  <a:pt x="835515" y="800277"/>
                  <a:pt x="837801" y="773036"/>
                </a:cubicBezTo>
                <a:close/>
                <a:moveTo>
                  <a:pt x="782400" y="517851"/>
                </a:moveTo>
                <a:lnTo>
                  <a:pt x="791317" y="556047"/>
                </a:lnTo>
                <a:cubicBezTo>
                  <a:pt x="793413" y="564048"/>
                  <a:pt x="798937" y="572622"/>
                  <a:pt x="797795" y="580050"/>
                </a:cubicBezTo>
                <a:cubicBezTo>
                  <a:pt x="794461" y="601578"/>
                  <a:pt x="796890" y="622201"/>
                  <a:pt x="801176" y="642537"/>
                </a:cubicBezTo>
                <a:lnTo>
                  <a:pt x="813700" y="694928"/>
                </a:lnTo>
                <a:lnTo>
                  <a:pt x="801177" y="642538"/>
                </a:lnTo>
                <a:cubicBezTo>
                  <a:pt x="796891" y="622201"/>
                  <a:pt x="794462" y="601579"/>
                  <a:pt x="797796" y="580051"/>
                </a:cubicBezTo>
                <a:cubicBezTo>
                  <a:pt x="798938" y="572623"/>
                  <a:pt x="793414" y="564049"/>
                  <a:pt x="791318" y="556048"/>
                </a:cubicBezTo>
                <a:close/>
                <a:moveTo>
                  <a:pt x="769105" y="298169"/>
                </a:moveTo>
                <a:lnTo>
                  <a:pt x="783887" y="313533"/>
                </a:lnTo>
                <a:lnTo>
                  <a:pt x="786245" y="324058"/>
                </a:lnTo>
                <a:cubicBezTo>
                  <a:pt x="786031" y="328964"/>
                  <a:pt x="785126" y="334584"/>
                  <a:pt x="784459" y="338870"/>
                </a:cubicBezTo>
                <a:cubicBezTo>
                  <a:pt x="781601" y="357921"/>
                  <a:pt x="774363" y="376781"/>
                  <a:pt x="774553" y="395640"/>
                </a:cubicBezTo>
                <a:lnTo>
                  <a:pt x="778363" y="367328"/>
                </a:lnTo>
                <a:cubicBezTo>
                  <a:pt x="780506" y="357874"/>
                  <a:pt x="783031" y="348396"/>
                  <a:pt x="784460" y="338871"/>
                </a:cubicBezTo>
                <a:cubicBezTo>
                  <a:pt x="785794" y="330299"/>
                  <a:pt x="788080" y="316390"/>
                  <a:pt x="783888" y="313534"/>
                </a:cubicBezTo>
                <a:lnTo>
                  <a:pt x="783887" y="313533"/>
                </a:lnTo>
                <a:lnTo>
                  <a:pt x="783887" y="313533"/>
                </a:lnTo>
                <a:close/>
                <a:moveTo>
                  <a:pt x="761560" y="281568"/>
                </a:moveTo>
                <a:lnTo>
                  <a:pt x="766454" y="295415"/>
                </a:lnTo>
                <a:lnTo>
                  <a:pt x="766455" y="295415"/>
                </a:lnTo>
                <a:close/>
                <a:moveTo>
                  <a:pt x="774880" y="24486"/>
                </a:moveTo>
                <a:lnTo>
                  <a:pt x="777142" y="74129"/>
                </a:lnTo>
                <a:cubicBezTo>
                  <a:pt x="775758" y="100174"/>
                  <a:pt x="771253" y="125876"/>
                  <a:pt x="767023" y="151569"/>
                </a:cubicBezTo>
                <a:lnTo>
                  <a:pt x="766824" y="153388"/>
                </a:lnTo>
                <a:lnTo>
                  <a:pt x="763010" y="177271"/>
                </a:lnTo>
                <a:lnTo>
                  <a:pt x="758551" y="228944"/>
                </a:lnTo>
                <a:lnTo>
                  <a:pt x="758551" y="228948"/>
                </a:lnTo>
                <a:lnTo>
                  <a:pt x="758551" y="228949"/>
                </a:lnTo>
                <a:lnTo>
                  <a:pt x="758551" y="228944"/>
                </a:lnTo>
                <a:lnTo>
                  <a:pt x="766824" y="153388"/>
                </a:lnTo>
                <a:lnTo>
                  <a:pt x="771220" y="125861"/>
                </a:lnTo>
                <a:cubicBezTo>
                  <a:pt x="773910" y="108703"/>
                  <a:pt x="776220" y="91492"/>
                  <a:pt x="777143" y="74129"/>
                </a:cubicBezTo>
                <a:close/>
                <a:moveTo>
                  <a:pt x="313353" y="0"/>
                </a:moveTo>
                <a:lnTo>
                  <a:pt x="777461" y="0"/>
                </a:lnTo>
                <a:lnTo>
                  <a:pt x="774743" y="21486"/>
                </a:lnTo>
                <a:lnTo>
                  <a:pt x="777461" y="1"/>
                </a:lnTo>
                <a:lnTo>
                  <a:pt x="4543953" y="2"/>
                </a:lnTo>
                <a:lnTo>
                  <a:pt x="4543953" y="6858002"/>
                </a:lnTo>
                <a:lnTo>
                  <a:pt x="284400" y="6858002"/>
                </a:lnTo>
                <a:lnTo>
                  <a:pt x="284400" y="6858001"/>
                </a:lnTo>
                <a:lnTo>
                  <a:pt x="284400" y="6858001"/>
                </a:lnTo>
                <a:lnTo>
                  <a:pt x="278237" y="6812064"/>
                </a:lnTo>
                <a:lnTo>
                  <a:pt x="283011" y="6776800"/>
                </a:lnTo>
                <a:cubicBezTo>
                  <a:pt x="286107" y="6765164"/>
                  <a:pt x="290857" y="6753698"/>
                  <a:pt x="297715" y="6742553"/>
                </a:cubicBezTo>
                <a:cubicBezTo>
                  <a:pt x="306003" y="6729219"/>
                  <a:pt x="311147" y="6716169"/>
                  <a:pt x="311551" y="6702977"/>
                </a:cubicBezTo>
                <a:lnTo>
                  <a:pt x="311551" y="6702976"/>
                </a:lnTo>
                <a:lnTo>
                  <a:pt x="311551" y="6702976"/>
                </a:lnTo>
                <a:cubicBezTo>
                  <a:pt x="311956" y="6689783"/>
                  <a:pt x="307622" y="6676448"/>
                  <a:pt x="296953" y="6662541"/>
                </a:cubicBezTo>
                <a:cubicBezTo>
                  <a:pt x="293286" y="6657825"/>
                  <a:pt x="290989" y="6651967"/>
                  <a:pt x="289870" y="6645552"/>
                </a:cubicBezTo>
                <a:lnTo>
                  <a:pt x="289858" y="6625225"/>
                </a:lnTo>
                <a:lnTo>
                  <a:pt x="306480" y="6588626"/>
                </a:lnTo>
                <a:cubicBezTo>
                  <a:pt x="312576" y="6582147"/>
                  <a:pt x="318672" y="6575479"/>
                  <a:pt x="328959" y="6564621"/>
                </a:cubicBezTo>
                <a:lnTo>
                  <a:pt x="328959" y="6564620"/>
                </a:lnTo>
                <a:lnTo>
                  <a:pt x="306480" y="6588625"/>
                </a:lnTo>
                <a:cubicBezTo>
                  <a:pt x="298003" y="6597578"/>
                  <a:pt x="291954" y="6611342"/>
                  <a:pt x="289858" y="6625224"/>
                </a:cubicBezTo>
                <a:lnTo>
                  <a:pt x="289858" y="6625225"/>
                </a:lnTo>
                <a:lnTo>
                  <a:pt x="289858" y="6625225"/>
                </a:lnTo>
                <a:cubicBezTo>
                  <a:pt x="287762" y="6639108"/>
                  <a:pt x="289619" y="6653111"/>
                  <a:pt x="296953" y="6662542"/>
                </a:cubicBezTo>
                <a:cubicBezTo>
                  <a:pt x="302288" y="6669496"/>
                  <a:pt x="306038" y="6676306"/>
                  <a:pt x="308405" y="6683027"/>
                </a:cubicBezTo>
                <a:lnTo>
                  <a:pt x="311551" y="6702976"/>
                </a:lnTo>
                <a:lnTo>
                  <a:pt x="297715" y="6742552"/>
                </a:lnTo>
                <a:cubicBezTo>
                  <a:pt x="283999" y="6764841"/>
                  <a:pt x="278713" y="6788417"/>
                  <a:pt x="278237" y="6812063"/>
                </a:cubicBezTo>
                <a:lnTo>
                  <a:pt x="278237" y="6812064"/>
                </a:lnTo>
                <a:lnTo>
                  <a:pt x="278237" y="6812064"/>
                </a:lnTo>
                <a:lnTo>
                  <a:pt x="284400" y="6858001"/>
                </a:lnTo>
                <a:lnTo>
                  <a:pt x="112147" y="6858001"/>
                </a:lnTo>
                <a:lnTo>
                  <a:pt x="102447" y="6815516"/>
                </a:lnTo>
                <a:cubicBezTo>
                  <a:pt x="96923" y="6793035"/>
                  <a:pt x="87016" y="6771319"/>
                  <a:pt x="83396" y="6748458"/>
                </a:cubicBezTo>
                <a:cubicBezTo>
                  <a:pt x="74824" y="6694164"/>
                  <a:pt x="68728" y="6639488"/>
                  <a:pt x="61870" y="6584812"/>
                </a:cubicBezTo>
                <a:cubicBezTo>
                  <a:pt x="54821" y="6528424"/>
                  <a:pt x="47391" y="6472225"/>
                  <a:pt x="41105" y="6415833"/>
                </a:cubicBezTo>
                <a:cubicBezTo>
                  <a:pt x="37865" y="6384972"/>
                  <a:pt x="37295" y="6353919"/>
                  <a:pt x="34247" y="6323058"/>
                </a:cubicBezTo>
                <a:cubicBezTo>
                  <a:pt x="31579" y="6296005"/>
                  <a:pt x="26626" y="6269144"/>
                  <a:pt x="23386" y="6242093"/>
                </a:cubicBezTo>
                <a:cubicBezTo>
                  <a:pt x="20720" y="6218660"/>
                  <a:pt x="19196" y="6195037"/>
                  <a:pt x="16528" y="6171605"/>
                </a:cubicBezTo>
                <a:cubicBezTo>
                  <a:pt x="12148" y="6134075"/>
                  <a:pt x="7194" y="6096736"/>
                  <a:pt x="2622" y="6059397"/>
                </a:cubicBezTo>
                <a:lnTo>
                  <a:pt x="0" y="6041769"/>
                </a:lnTo>
                <a:lnTo>
                  <a:pt x="0" y="6000937"/>
                </a:lnTo>
                <a:lnTo>
                  <a:pt x="3670" y="5957595"/>
                </a:lnTo>
                <a:lnTo>
                  <a:pt x="0" y="5912511"/>
                </a:lnTo>
                <a:lnTo>
                  <a:pt x="0" y="5886401"/>
                </a:lnTo>
                <a:lnTo>
                  <a:pt x="1098" y="5864318"/>
                </a:lnTo>
                <a:cubicBezTo>
                  <a:pt x="7576" y="5839361"/>
                  <a:pt x="16720" y="5815169"/>
                  <a:pt x="24720" y="5790592"/>
                </a:cubicBezTo>
                <a:cubicBezTo>
                  <a:pt x="25672" y="5787924"/>
                  <a:pt x="25864" y="5784686"/>
                  <a:pt x="26434" y="5781830"/>
                </a:cubicBezTo>
                <a:cubicBezTo>
                  <a:pt x="29675" y="5765635"/>
                  <a:pt x="32913" y="5749634"/>
                  <a:pt x="35771" y="5733440"/>
                </a:cubicBezTo>
                <a:cubicBezTo>
                  <a:pt x="37295" y="5724678"/>
                  <a:pt x="37485" y="5715723"/>
                  <a:pt x="38819" y="5706959"/>
                </a:cubicBezTo>
                <a:cubicBezTo>
                  <a:pt x="44153" y="5673050"/>
                  <a:pt x="35199" y="5635711"/>
                  <a:pt x="58250" y="5606372"/>
                </a:cubicBezTo>
                <a:cubicBezTo>
                  <a:pt x="73110" y="5587321"/>
                  <a:pt x="69680" y="5568842"/>
                  <a:pt x="67394" y="5548460"/>
                </a:cubicBezTo>
                <a:cubicBezTo>
                  <a:pt x="65680" y="5533027"/>
                  <a:pt x="66252" y="5517215"/>
                  <a:pt x="66060" y="5501594"/>
                </a:cubicBezTo>
                <a:cubicBezTo>
                  <a:pt x="65490" y="5474161"/>
                  <a:pt x="65298" y="5446728"/>
                  <a:pt x="64346" y="5419295"/>
                </a:cubicBezTo>
                <a:cubicBezTo>
                  <a:pt x="63966" y="5410531"/>
                  <a:pt x="59202" y="5401579"/>
                  <a:pt x="59964" y="5393005"/>
                </a:cubicBezTo>
                <a:cubicBezTo>
                  <a:pt x="63584" y="5353379"/>
                  <a:pt x="69300" y="5313754"/>
                  <a:pt x="72538" y="5274129"/>
                </a:cubicBezTo>
                <a:cubicBezTo>
                  <a:pt x="74442" y="5251650"/>
                  <a:pt x="70824" y="5228597"/>
                  <a:pt x="73490" y="5206308"/>
                </a:cubicBezTo>
                <a:cubicBezTo>
                  <a:pt x="76538" y="5180591"/>
                  <a:pt x="84348" y="5155445"/>
                  <a:pt x="89113" y="5129916"/>
                </a:cubicBezTo>
                <a:cubicBezTo>
                  <a:pt x="90445" y="5122867"/>
                  <a:pt x="88731" y="5115057"/>
                  <a:pt x="88351" y="5107627"/>
                </a:cubicBezTo>
                <a:cubicBezTo>
                  <a:pt x="87968" y="5099245"/>
                  <a:pt x="87206" y="5091052"/>
                  <a:pt x="87016" y="5082670"/>
                </a:cubicBezTo>
                <a:cubicBezTo>
                  <a:pt x="86634" y="5057141"/>
                  <a:pt x="87206" y="5031614"/>
                  <a:pt x="85872" y="5006086"/>
                </a:cubicBezTo>
                <a:cubicBezTo>
                  <a:pt x="85110" y="4990465"/>
                  <a:pt x="77300" y="4974082"/>
                  <a:pt x="80158" y="4959602"/>
                </a:cubicBezTo>
                <a:cubicBezTo>
                  <a:pt x="85682" y="4930075"/>
                  <a:pt x="73300" y="4900546"/>
                  <a:pt x="83586" y="4871019"/>
                </a:cubicBezTo>
                <a:cubicBezTo>
                  <a:pt x="86634" y="4861873"/>
                  <a:pt x="79014" y="4849300"/>
                  <a:pt x="78634" y="4838250"/>
                </a:cubicBezTo>
                <a:cubicBezTo>
                  <a:pt x="77682" y="4810627"/>
                  <a:pt x="77872" y="4783004"/>
                  <a:pt x="78062" y="4755381"/>
                </a:cubicBezTo>
                <a:cubicBezTo>
                  <a:pt x="78252" y="4730614"/>
                  <a:pt x="75586" y="4704895"/>
                  <a:pt x="80920" y="4681083"/>
                </a:cubicBezTo>
                <a:cubicBezTo>
                  <a:pt x="86634" y="4656126"/>
                  <a:pt x="85872" y="4633647"/>
                  <a:pt x="79396" y="4609452"/>
                </a:cubicBezTo>
                <a:cubicBezTo>
                  <a:pt x="75014" y="4592878"/>
                  <a:pt x="74442" y="4575351"/>
                  <a:pt x="73110" y="4558207"/>
                </a:cubicBezTo>
                <a:cubicBezTo>
                  <a:pt x="71586" y="4539728"/>
                  <a:pt x="75586" y="4519343"/>
                  <a:pt x="69300" y="4502579"/>
                </a:cubicBezTo>
                <a:cubicBezTo>
                  <a:pt x="50629" y="4452665"/>
                  <a:pt x="46629" y="4401419"/>
                  <a:pt x="46629" y="4349222"/>
                </a:cubicBezTo>
                <a:cubicBezTo>
                  <a:pt x="46629" y="4339695"/>
                  <a:pt x="49295" y="4329979"/>
                  <a:pt x="52153" y="4320837"/>
                </a:cubicBezTo>
                <a:cubicBezTo>
                  <a:pt x="69300" y="4267493"/>
                  <a:pt x="67776" y="4213961"/>
                  <a:pt x="57297" y="4159667"/>
                </a:cubicBezTo>
                <a:cubicBezTo>
                  <a:pt x="55011" y="4148427"/>
                  <a:pt x="54629" y="4135854"/>
                  <a:pt x="56915" y="4124614"/>
                </a:cubicBezTo>
                <a:cubicBezTo>
                  <a:pt x="63584" y="4092989"/>
                  <a:pt x="74634" y="4062318"/>
                  <a:pt x="79396" y="4030503"/>
                </a:cubicBezTo>
                <a:cubicBezTo>
                  <a:pt x="87206" y="3977925"/>
                  <a:pt x="60918" y="3932394"/>
                  <a:pt x="43771" y="3885338"/>
                </a:cubicBezTo>
                <a:cubicBezTo>
                  <a:pt x="31627" y="3851761"/>
                  <a:pt x="8016" y="3821935"/>
                  <a:pt x="426" y="3786777"/>
                </a:cubicBezTo>
                <a:lnTo>
                  <a:pt x="0" y="3773897"/>
                </a:lnTo>
                <a:lnTo>
                  <a:pt x="0" y="3393882"/>
                </a:lnTo>
                <a:lnTo>
                  <a:pt x="11838" y="3359516"/>
                </a:lnTo>
                <a:cubicBezTo>
                  <a:pt x="14434" y="3346205"/>
                  <a:pt x="14910" y="3332774"/>
                  <a:pt x="12910" y="3318771"/>
                </a:cubicBezTo>
                <a:cubicBezTo>
                  <a:pt x="12243" y="3314104"/>
                  <a:pt x="9909" y="3308770"/>
                  <a:pt x="6718" y="3304079"/>
                </a:cubicBezTo>
                <a:lnTo>
                  <a:pt x="0" y="3297657"/>
                </a:lnTo>
                <a:lnTo>
                  <a:pt x="0" y="3207867"/>
                </a:lnTo>
                <a:lnTo>
                  <a:pt x="15553" y="3186771"/>
                </a:lnTo>
                <a:cubicBezTo>
                  <a:pt x="28483" y="3162329"/>
                  <a:pt x="30484" y="3134647"/>
                  <a:pt x="36341" y="3107500"/>
                </a:cubicBezTo>
                <a:cubicBezTo>
                  <a:pt x="41105" y="3085403"/>
                  <a:pt x="41295" y="3064827"/>
                  <a:pt x="38057" y="3042728"/>
                </a:cubicBezTo>
                <a:cubicBezTo>
                  <a:pt x="30817" y="2994722"/>
                  <a:pt x="41105" y="2948047"/>
                  <a:pt x="54249" y="2901943"/>
                </a:cubicBezTo>
                <a:cubicBezTo>
                  <a:pt x="63012" y="2871462"/>
                  <a:pt x="68346" y="2840219"/>
                  <a:pt x="77300" y="2809930"/>
                </a:cubicBezTo>
                <a:cubicBezTo>
                  <a:pt x="84158" y="2787259"/>
                  <a:pt x="92351" y="2764590"/>
                  <a:pt x="103399" y="2743826"/>
                </a:cubicBezTo>
                <a:cubicBezTo>
                  <a:pt x="119594" y="2713723"/>
                  <a:pt x="143978" y="2687436"/>
                  <a:pt x="137500" y="2649143"/>
                </a:cubicBezTo>
                <a:cubicBezTo>
                  <a:pt x="131786" y="2615421"/>
                  <a:pt x="143786" y="2584942"/>
                  <a:pt x="155217" y="2554079"/>
                </a:cubicBezTo>
                <a:cubicBezTo>
                  <a:pt x="163599" y="2531409"/>
                  <a:pt x="172173" y="2508742"/>
                  <a:pt x="177507" y="2485307"/>
                </a:cubicBezTo>
                <a:cubicBezTo>
                  <a:pt x="183794" y="2457492"/>
                  <a:pt x="181126" y="2426059"/>
                  <a:pt x="192748" y="2401292"/>
                </a:cubicBezTo>
                <a:cubicBezTo>
                  <a:pt x="204940" y="2375383"/>
                  <a:pt x="196748" y="2353859"/>
                  <a:pt x="193318" y="2330806"/>
                </a:cubicBezTo>
                <a:cubicBezTo>
                  <a:pt x="187984" y="2294039"/>
                  <a:pt x="178077" y="2257459"/>
                  <a:pt x="190652" y="2220312"/>
                </a:cubicBezTo>
                <a:cubicBezTo>
                  <a:pt x="205892" y="2175163"/>
                  <a:pt x="222275" y="2130393"/>
                  <a:pt x="236753" y="2085054"/>
                </a:cubicBezTo>
                <a:cubicBezTo>
                  <a:pt x="242280" y="2067525"/>
                  <a:pt x="244566" y="2048668"/>
                  <a:pt x="247042" y="2030378"/>
                </a:cubicBezTo>
                <a:cubicBezTo>
                  <a:pt x="249138" y="2013043"/>
                  <a:pt x="243804" y="1992279"/>
                  <a:pt x="251804" y="1978940"/>
                </a:cubicBezTo>
                <a:cubicBezTo>
                  <a:pt x="272379" y="1944649"/>
                  <a:pt x="282475" y="1909408"/>
                  <a:pt x="282475" y="1869780"/>
                </a:cubicBezTo>
                <a:cubicBezTo>
                  <a:pt x="282475" y="1854920"/>
                  <a:pt x="291049" y="1840441"/>
                  <a:pt x="292573" y="1825393"/>
                </a:cubicBezTo>
                <a:cubicBezTo>
                  <a:pt x="294477" y="1804816"/>
                  <a:pt x="299622" y="1781194"/>
                  <a:pt x="292381" y="1763287"/>
                </a:cubicBezTo>
                <a:cubicBezTo>
                  <a:pt x="275237" y="1721185"/>
                  <a:pt x="289525" y="1687086"/>
                  <a:pt x="306480" y="1650317"/>
                </a:cubicBezTo>
                <a:cubicBezTo>
                  <a:pt x="323244" y="1614120"/>
                  <a:pt x="336579" y="1576019"/>
                  <a:pt x="347629" y="1537537"/>
                </a:cubicBezTo>
                <a:cubicBezTo>
                  <a:pt x="351629" y="1523059"/>
                  <a:pt x="344961" y="1505724"/>
                  <a:pt x="343629" y="1489720"/>
                </a:cubicBezTo>
                <a:cubicBezTo>
                  <a:pt x="343247" y="1484004"/>
                  <a:pt x="342675" y="1477717"/>
                  <a:pt x="344581" y="1472575"/>
                </a:cubicBezTo>
                <a:cubicBezTo>
                  <a:pt x="362870" y="1422854"/>
                  <a:pt x="376776" y="1372368"/>
                  <a:pt x="367252" y="1318456"/>
                </a:cubicBezTo>
                <a:cubicBezTo>
                  <a:pt x="366298" y="1313504"/>
                  <a:pt x="368394" y="1307978"/>
                  <a:pt x="369728" y="1303024"/>
                </a:cubicBezTo>
                <a:cubicBezTo>
                  <a:pt x="376586" y="1278829"/>
                  <a:pt x="387444" y="1255206"/>
                  <a:pt x="389921" y="1230633"/>
                </a:cubicBezTo>
                <a:cubicBezTo>
                  <a:pt x="396017" y="1170051"/>
                  <a:pt x="398495" y="1109091"/>
                  <a:pt x="402495" y="1048125"/>
                </a:cubicBezTo>
                <a:cubicBezTo>
                  <a:pt x="402685" y="1044315"/>
                  <a:pt x="402685" y="1040315"/>
                  <a:pt x="404019" y="1036887"/>
                </a:cubicBezTo>
                <a:cubicBezTo>
                  <a:pt x="412211" y="1014406"/>
                  <a:pt x="409543" y="994785"/>
                  <a:pt x="393923" y="975733"/>
                </a:cubicBezTo>
                <a:cubicBezTo>
                  <a:pt x="387064" y="967350"/>
                  <a:pt x="383444" y="955920"/>
                  <a:pt x="379634" y="945444"/>
                </a:cubicBezTo>
                <a:cubicBezTo>
                  <a:pt x="373918" y="930011"/>
                  <a:pt x="368394" y="914200"/>
                  <a:pt x="364774" y="898198"/>
                </a:cubicBezTo>
                <a:cubicBezTo>
                  <a:pt x="361346" y="882384"/>
                  <a:pt x="356583" y="865430"/>
                  <a:pt x="359250" y="850189"/>
                </a:cubicBezTo>
                <a:cubicBezTo>
                  <a:pt x="364012" y="822756"/>
                  <a:pt x="374680" y="796655"/>
                  <a:pt x="381730" y="769605"/>
                </a:cubicBezTo>
                <a:cubicBezTo>
                  <a:pt x="384206" y="760270"/>
                  <a:pt x="383824" y="749982"/>
                  <a:pt x="384016" y="740268"/>
                </a:cubicBezTo>
                <a:cubicBezTo>
                  <a:pt x="384586" y="717977"/>
                  <a:pt x="379062" y="695116"/>
                  <a:pt x="394875" y="674923"/>
                </a:cubicBezTo>
                <a:cubicBezTo>
                  <a:pt x="409733" y="656255"/>
                  <a:pt x="405353" y="637392"/>
                  <a:pt x="394113" y="617772"/>
                </a:cubicBezTo>
                <a:cubicBezTo>
                  <a:pt x="386110" y="603673"/>
                  <a:pt x="379824" y="587672"/>
                  <a:pt x="376776" y="571860"/>
                </a:cubicBezTo>
                <a:cubicBezTo>
                  <a:pt x="372586" y="550141"/>
                  <a:pt x="370870" y="528615"/>
                  <a:pt x="373348" y="505182"/>
                </a:cubicBezTo>
                <a:cubicBezTo>
                  <a:pt x="375062" y="488607"/>
                  <a:pt x="375824" y="475081"/>
                  <a:pt x="385920" y="462126"/>
                </a:cubicBezTo>
                <a:cubicBezTo>
                  <a:pt x="387444" y="460032"/>
                  <a:pt x="387826" y="456222"/>
                  <a:pt x="387634" y="453364"/>
                </a:cubicBezTo>
                <a:cubicBezTo>
                  <a:pt x="384396" y="415835"/>
                  <a:pt x="386110" y="378686"/>
                  <a:pt x="388399" y="340774"/>
                </a:cubicBezTo>
                <a:cubicBezTo>
                  <a:pt x="391445" y="292579"/>
                  <a:pt x="382492" y="241901"/>
                  <a:pt x="350487" y="200182"/>
                </a:cubicBezTo>
                <a:cubicBezTo>
                  <a:pt x="345723" y="194085"/>
                  <a:pt x="343629" y="184941"/>
                  <a:pt x="342485" y="176939"/>
                </a:cubicBezTo>
                <a:cubicBezTo>
                  <a:pt x="337533" y="139219"/>
                  <a:pt x="334103" y="101308"/>
                  <a:pt x="328579" y="63587"/>
                </a:cubicBezTo>
                <a:cubicBezTo>
                  <a:pt x="325530" y="43012"/>
                  <a:pt x="322862" y="21486"/>
                  <a:pt x="314480" y="2817"/>
                </a:cubicBezTo>
                <a:close/>
              </a:path>
            </a:pathLst>
          </a:custGeom>
          <a:effectLst>
            <a:outerShdw blurRad="381000" dist="152400" dir="10800000" algn="r" rotWithShape="0">
              <a:prstClr val="black">
                <a:alpha val="10000"/>
              </a:prstClr>
            </a:outerShdw>
          </a:effectLst>
        </p:spPr>
      </p:pic>
      <p:grpSp>
        <p:nvGrpSpPr>
          <p:cNvPr id="16" name="Group 10">
            <a:extLst>
              <a:ext uri="{FF2B5EF4-FFF2-40B4-BE49-F238E27FC236}">
                <a16:creationId xmlns:a16="http://schemas.microsoft.com/office/drawing/2014/main" id="{8B60959F-9B69-4520-A16E-EA6BECC74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20000" y="-1"/>
            <a:ext cx="874716" cy="6858001"/>
            <a:chOff x="7620000" y="-1"/>
            <a:chExt cx="874716" cy="6858001"/>
          </a:xfrm>
        </p:grpSpPr>
        <p:sp>
          <p:nvSpPr>
            <p:cNvPr id="12" name="Freeform: Shape 11">
              <a:extLst>
                <a:ext uri="{FF2B5EF4-FFF2-40B4-BE49-F238E27FC236}">
                  <a16:creationId xmlns:a16="http://schemas.microsoft.com/office/drawing/2014/main" id="{18D5A6E8-CD1B-4796-ABD1-A6F27F6C0E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D7E12F56-F4EE-4535-8677-C11996E241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3559182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F2A5-30BD-F7CE-E164-F481985507DC}"/>
              </a:ext>
            </a:extLst>
          </p:cNvPr>
          <p:cNvSpPr>
            <a:spLocks noGrp="1"/>
          </p:cNvSpPr>
          <p:nvPr>
            <p:ph type="title"/>
          </p:nvPr>
        </p:nvSpPr>
        <p:spPr>
          <a:xfrm>
            <a:off x="838200" y="66360"/>
            <a:ext cx="6254496" cy="1828800"/>
          </a:xfrm>
        </p:spPr>
        <p:txBody>
          <a:bodyPr>
            <a:normAutofit/>
          </a:bodyPr>
          <a:lstStyle/>
          <a:p>
            <a:r>
              <a:rPr lang="en-GB" dirty="0"/>
              <a:t>Tides</a:t>
            </a:r>
          </a:p>
        </p:txBody>
      </p:sp>
      <p:sp>
        <p:nvSpPr>
          <p:cNvPr id="3" name="Content Placeholder 2">
            <a:extLst>
              <a:ext uri="{FF2B5EF4-FFF2-40B4-BE49-F238E27FC236}">
                <a16:creationId xmlns:a16="http://schemas.microsoft.com/office/drawing/2014/main" id="{3ED07F56-00ED-6C14-1CA8-B7405D8F0EF2}"/>
              </a:ext>
            </a:extLst>
          </p:cNvPr>
          <p:cNvSpPr>
            <a:spLocks noGrp="1"/>
          </p:cNvSpPr>
          <p:nvPr>
            <p:ph idx="1"/>
          </p:nvPr>
        </p:nvSpPr>
        <p:spPr>
          <a:xfrm>
            <a:off x="838200" y="1525870"/>
            <a:ext cx="6714066" cy="4277401"/>
          </a:xfrm>
        </p:spPr>
        <p:txBody>
          <a:bodyPr>
            <a:normAutofit fontScale="92500" lnSpcReduction="10000"/>
          </a:bodyPr>
          <a:lstStyle/>
          <a:p>
            <a:r>
              <a:rPr lang="en-GB" sz="2400" dirty="0"/>
              <a:t>Tides are the regular rise and fall of sea levels.</a:t>
            </a:r>
          </a:p>
          <a:p>
            <a:r>
              <a:rPr lang="en-GB" sz="2400" dirty="0"/>
              <a:t>They are caused by the gravitational pull of the Moon and the Sun.</a:t>
            </a:r>
          </a:p>
          <a:p>
            <a:r>
              <a:rPr lang="en-GB" sz="2400" dirty="0"/>
              <a:t>There are two high tides (when the sea is closest to the shore) and two low tides (when the sea is furthest away from the shore) every day.</a:t>
            </a:r>
          </a:p>
          <a:p>
            <a:r>
              <a:rPr lang="en-GB" sz="2400" dirty="0"/>
              <a:t>The size of the high and low tides changes over the month. When there is a full or a new Moon (when the Sun and Moon are lined up) the tides are called spring tides. High tides are higher and low tides are lower. This is because the gravitational pull is highest when the Sun and Moon are lined up.</a:t>
            </a:r>
          </a:p>
          <a:p>
            <a:r>
              <a:rPr lang="en-GB" sz="2400" dirty="0"/>
              <a:t>On 31</a:t>
            </a:r>
            <a:r>
              <a:rPr lang="en-GB" sz="2400" baseline="30000" dirty="0"/>
              <a:t>st</a:t>
            </a:r>
            <a:r>
              <a:rPr lang="en-GB" sz="2400" dirty="0"/>
              <a:t> January 1953 there was a spring (high) tide.</a:t>
            </a:r>
          </a:p>
          <a:p>
            <a:endParaRPr lang="en-GB" sz="2000" dirty="0"/>
          </a:p>
        </p:txBody>
      </p:sp>
      <p:pic>
        <p:nvPicPr>
          <p:cNvPr id="5" name="Picture 4" descr="Black sand beach">
            <a:extLst>
              <a:ext uri="{FF2B5EF4-FFF2-40B4-BE49-F238E27FC236}">
                <a16:creationId xmlns:a16="http://schemas.microsoft.com/office/drawing/2014/main" id="{18419E4C-98EB-F027-5BA1-5FE4E5A5E942}"/>
              </a:ext>
            </a:extLst>
          </p:cNvPr>
          <p:cNvPicPr>
            <a:picLocks noChangeAspect="1"/>
          </p:cNvPicPr>
          <p:nvPr/>
        </p:nvPicPr>
        <p:blipFill rotWithShape="1">
          <a:blip r:embed="rId2"/>
          <a:srcRect r="-3" b="-4647"/>
          <a:stretch/>
        </p:blipFill>
        <p:spPr>
          <a:xfrm>
            <a:off x="7552266" y="10"/>
            <a:ext cx="4639733" cy="6857990"/>
          </a:xfrm>
          <a:prstGeom prst="rect">
            <a:avLst/>
          </a:prstGeom>
        </p:spPr>
      </p:pic>
    </p:spTree>
    <p:extLst>
      <p:ext uri="{BB962C8B-B14F-4D97-AF65-F5344CB8AC3E}">
        <p14:creationId xmlns:p14="http://schemas.microsoft.com/office/powerpoint/2010/main" val="120165934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215209C8-357A-9899-F204-B61387EE6B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670936" y="412494"/>
            <a:ext cx="6094087" cy="6033011"/>
          </a:xfrm>
          <a:prstGeom prst="rect">
            <a:avLst/>
          </a:prstGeom>
        </p:spPr>
      </p:pic>
      <p:sp>
        <p:nvSpPr>
          <p:cNvPr id="19" name="TextBox 18">
            <a:extLst>
              <a:ext uri="{FF2B5EF4-FFF2-40B4-BE49-F238E27FC236}">
                <a16:creationId xmlns:a16="http://schemas.microsoft.com/office/drawing/2014/main" id="{22724E9E-CE16-8945-76A9-5D3CF613AA7A}"/>
              </a:ext>
            </a:extLst>
          </p:cNvPr>
          <p:cNvSpPr txBox="1"/>
          <p:nvPr/>
        </p:nvSpPr>
        <p:spPr>
          <a:xfrm>
            <a:off x="7121308" y="2424646"/>
            <a:ext cx="4349433" cy="1938992"/>
          </a:xfrm>
          <a:prstGeom prst="rect">
            <a:avLst/>
          </a:prstGeom>
          <a:noFill/>
        </p:spPr>
        <p:txBody>
          <a:bodyPr wrap="square" rtlCol="0">
            <a:spAutoFit/>
          </a:bodyPr>
          <a:lstStyle/>
          <a:p>
            <a:r>
              <a:rPr lang="en-GB" sz="2400" dirty="0">
                <a:solidFill>
                  <a:schemeClr val="bg1"/>
                </a:solidFill>
              </a:rPr>
              <a:t>Strong winds pushed sea water southwards towards the English Channel. The channel is narrow and shallow so the sea rose even further.</a:t>
            </a:r>
          </a:p>
        </p:txBody>
      </p:sp>
      <p:sp>
        <p:nvSpPr>
          <p:cNvPr id="12" name="Arc 11">
            <a:extLst>
              <a:ext uri="{FF2B5EF4-FFF2-40B4-BE49-F238E27FC236}">
                <a16:creationId xmlns:a16="http://schemas.microsoft.com/office/drawing/2014/main" id="{F12CBD6F-B438-50E1-101F-8AA707A1E23F}"/>
              </a:ext>
            </a:extLst>
          </p:cNvPr>
          <p:cNvSpPr/>
          <p:nvPr/>
        </p:nvSpPr>
        <p:spPr>
          <a:xfrm rot="19764319" flipH="1">
            <a:off x="3816942" y="1575956"/>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3" name="Arc 11">
            <a:extLst>
              <a:ext uri="{FF2B5EF4-FFF2-40B4-BE49-F238E27FC236}">
                <a16:creationId xmlns:a16="http://schemas.microsoft.com/office/drawing/2014/main" id="{0924951C-3A34-617C-0F8D-91161FE10E62}"/>
              </a:ext>
            </a:extLst>
          </p:cNvPr>
          <p:cNvSpPr/>
          <p:nvPr/>
        </p:nvSpPr>
        <p:spPr>
          <a:xfrm rot="18196678" flipH="1">
            <a:off x="3968474" y="3015575"/>
            <a:ext cx="842775" cy="1054205"/>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3" name="Arc 11">
            <a:extLst>
              <a:ext uri="{FF2B5EF4-FFF2-40B4-BE49-F238E27FC236}">
                <a16:creationId xmlns:a16="http://schemas.microsoft.com/office/drawing/2014/main" id="{E83E375E-34CC-5F18-F828-C0851F1C54BF}"/>
              </a:ext>
            </a:extLst>
          </p:cNvPr>
          <p:cNvSpPr/>
          <p:nvPr/>
        </p:nvSpPr>
        <p:spPr>
          <a:xfrm rot="18066820" flipH="1">
            <a:off x="4762971" y="2993655"/>
            <a:ext cx="842775" cy="1054205"/>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4" name="Arc 11">
            <a:extLst>
              <a:ext uri="{FF2B5EF4-FFF2-40B4-BE49-F238E27FC236}">
                <a16:creationId xmlns:a16="http://schemas.microsoft.com/office/drawing/2014/main" id="{B88AB1F4-85A4-8DBD-BDDC-C452A24A8585}"/>
              </a:ext>
            </a:extLst>
          </p:cNvPr>
          <p:cNvSpPr/>
          <p:nvPr/>
        </p:nvSpPr>
        <p:spPr>
          <a:xfrm rot="19764319" flipH="1">
            <a:off x="4586353" y="1564243"/>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5" name="Arc 11">
            <a:extLst>
              <a:ext uri="{FF2B5EF4-FFF2-40B4-BE49-F238E27FC236}">
                <a16:creationId xmlns:a16="http://schemas.microsoft.com/office/drawing/2014/main" id="{9CA43929-8E84-FD6F-AC6E-77875B5E2D95}"/>
              </a:ext>
            </a:extLst>
          </p:cNvPr>
          <p:cNvSpPr/>
          <p:nvPr/>
        </p:nvSpPr>
        <p:spPr>
          <a:xfrm rot="19764319" flipH="1">
            <a:off x="5252512" y="1634064"/>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cxnSp>
        <p:nvCxnSpPr>
          <p:cNvPr id="27" name="Straight Arrow Connector 26">
            <a:extLst>
              <a:ext uri="{FF2B5EF4-FFF2-40B4-BE49-F238E27FC236}">
                <a16:creationId xmlns:a16="http://schemas.microsoft.com/office/drawing/2014/main" id="{49101AFA-1C59-0A31-7BF2-3518375FA8AF}"/>
              </a:ext>
            </a:extLst>
          </p:cNvPr>
          <p:cNvCxnSpPr>
            <a:cxnSpLocks/>
          </p:cNvCxnSpPr>
          <p:nvPr/>
        </p:nvCxnSpPr>
        <p:spPr>
          <a:xfrm>
            <a:off x="4707802" y="4336610"/>
            <a:ext cx="476556" cy="32995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427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65E76-B607-26F4-1546-3DE85901C588}"/>
              </a:ext>
            </a:extLst>
          </p:cNvPr>
          <p:cNvSpPr>
            <a:spLocks noGrp="1"/>
          </p:cNvSpPr>
          <p:nvPr>
            <p:ph type="title"/>
          </p:nvPr>
        </p:nvSpPr>
        <p:spPr>
          <a:xfrm>
            <a:off x="838199" y="0"/>
            <a:ext cx="6254496" cy="1828800"/>
          </a:xfrm>
        </p:spPr>
        <p:txBody>
          <a:bodyPr>
            <a:normAutofit/>
          </a:bodyPr>
          <a:lstStyle/>
          <a:p>
            <a:r>
              <a:rPr lang="en-GB" dirty="0"/>
              <a:t>Air (atmospheric) pressure</a:t>
            </a:r>
          </a:p>
        </p:txBody>
      </p:sp>
      <p:sp>
        <p:nvSpPr>
          <p:cNvPr id="3" name="Content Placeholder 2">
            <a:extLst>
              <a:ext uri="{FF2B5EF4-FFF2-40B4-BE49-F238E27FC236}">
                <a16:creationId xmlns:a16="http://schemas.microsoft.com/office/drawing/2014/main" id="{6C17952B-BD63-FC3C-3C79-14A7B74B59D3}"/>
              </a:ext>
            </a:extLst>
          </p:cNvPr>
          <p:cNvSpPr>
            <a:spLocks noGrp="1"/>
          </p:cNvSpPr>
          <p:nvPr>
            <p:ph idx="1"/>
          </p:nvPr>
        </p:nvSpPr>
        <p:spPr>
          <a:xfrm>
            <a:off x="467007" y="1335748"/>
            <a:ext cx="6839140" cy="5237068"/>
          </a:xfrm>
        </p:spPr>
        <p:txBody>
          <a:bodyPr>
            <a:normAutofit lnSpcReduction="10000"/>
          </a:bodyPr>
          <a:lstStyle/>
          <a:p>
            <a:r>
              <a:rPr lang="en-GB" sz="2600" dirty="0"/>
              <a:t>The earth is covered in a layer of air (the atmosphere). At different times the air is thicker and thinner in different places around the globe.</a:t>
            </a:r>
          </a:p>
          <a:p>
            <a:r>
              <a:rPr lang="en-GB" sz="2600" dirty="0"/>
              <a:t>Where the air is thicker there is more air and so there is higher atmospheric pressure. Where the layer is thinner there is lower atmospheric pressure.</a:t>
            </a:r>
          </a:p>
          <a:p>
            <a:r>
              <a:rPr lang="en-GB" sz="2600" dirty="0"/>
              <a:t>High pressure presses down on the sea and causes the sea levels to drop.</a:t>
            </a:r>
          </a:p>
          <a:p>
            <a:r>
              <a:rPr lang="en-GB" sz="2600" dirty="0"/>
              <a:t>Low pressure means the sea levels can rise as there is less force pushing down onto the sea.</a:t>
            </a:r>
          </a:p>
          <a:p>
            <a:r>
              <a:rPr lang="en-GB" sz="2600" dirty="0"/>
              <a:t>On the 31</a:t>
            </a:r>
            <a:r>
              <a:rPr lang="en-GB" sz="2600" baseline="30000" dirty="0"/>
              <a:t>st</a:t>
            </a:r>
            <a:r>
              <a:rPr lang="en-GB" sz="2600" dirty="0"/>
              <a:t> January 1953 there was very low atmospheric pressure.</a:t>
            </a:r>
          </a:p>
          <a:p>
            <a:endParaRPr lang="en-GB" sz="2200" dirty="0"/>
          </a:p>
        </p:txBody>
      </p:sp>
      <p:pic>
        <p:nvPicPr>
          <p:cNvPr id="5" name="Picture 4" descr="Outer space photo of the earth with the night terminator">
            <a:extLst>
              <a:ext uri="{FF2B5EF4-FFF2-40B4-BE49-F238E27FC236}">
                <a16:creationId xmlns:a16="http://schemas.microsoft.com/office/drawing/2014/main" id="{BF66CD9B-E5C7-3730-C588-B649E9021B1D}"/>
              </a:ext>
            </a:extLst>
          </p:cNvPr>
          <p:cNvPicPr>
            <a:picLocks noChangeAspect="1"/>
          </p:cNvPicPr>
          <p:nvPr/>
        </p:nvPicPr>
        <p:blipFill rotWithShape="1">
          <a:blip r:embed="rId2"/>
          <a:srcRect l="43068" r="12280" b="-1"/>
          <a:stretch/>
        </p:blipFill>
        <p:spPr>
          <a:xfrm>
            <a:off x="7552266" y="10"/>
            <a:ext cx="4639733" cy="6857990"/>
          </a:xfrm>
          <a:prstGeom prst="rect">
            <a:avLst/>
          </a:prstGeom>
        </p:spPr>
      </p:pic>
    </p:spTree>
    <p:extLst>
      <p:ext uri="{BB962C8B-B14F-4D97-AF65-F5344CB8AC3E}">
        <p14:creationId xmlns:p14="http://schemas.microsoft.com/office/powerpoint/2010/main" val="3029233057"/>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1" name="Graphic 10" descr="House with solid fill">
            <a:extLst>
              <a:ext uri="{FF2B5EF4-FFF2-40B4-BE49-F238E27FC236}">
                <a16:creationId xmlns:a16="http://schemas.microsoft.com/office/drawing/2014/main" id="{527C4DD4-CD08-6853-5C4B-68428BE4BC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26327" y="2200015"/>
            <a:ext cx="1674845" cy="1674845"/>
          </a:xfrm>
          <a:prstGeom prst="rect">
            <a:avLst/>
          </a:prstGeom>
        </p:spPr>
      </p:pic>
      <p:sp>
        <p:nvSpPr>
          <p:cNvPr id="3" name="Free-form: Shape 2">
            <a:extLst>
              <a:ext uri="{FF2B5EF4-FFF2-40B4-BE49-F238E27FC236}">
                <a16:creationId xmlns:a16="http://schemas.microsoft.com/office/drawing/2014/main" id="{CD99DF60-8C7E-6A44-FDB7-3B7413FC11AA}"/>
              </a:ext>
            </a:extLst>
          </p:cNvPr>
          <p:cNvSpPr/>
          <p:nvPr/>
        </p:nvSpPr>
        <p:spPr>
          <a:xfrm>
            <a:off x="1448555" y="3429001"/>
            <a:ext cx="10755516" cy="3429000"/>
          </a:xfrm>
          <a:custGeom>
            <a:avLst/>
            <a:gdLst>
              <a:gd name="connsiteX0" fmla="*/ 10565394 w 10592554"/>
              <a:gd name="connsiteY0" fmla="*/ 0 h 3051018"/>
              <a:gd name="connsiteX1" fmla="*/ 7713552 w 10592554"/>
              <a:gd name="connsiteY1" fmla="*/ 18107 h 3051018"/>
              <a:gd name="connsiteX2" fmla="*/ 6817259 w 10592554"/>
              <a:gd name="connsiteY2" fmla="*/ 271604 h 3051018"/>
              <a:gd name="connsiteX3" fmla="*/ 6654297 w 10592554"/>
              <a:gd name="connsiteY3" fmla="*/ 344032 h 3051018"/>
              <a:gd name="connsiteX4" fmla="*/ 5305331 w 10592554"/>
              <a:gd name="connsiteY4" fmla="*/ 597529 h 3051018"/>
              <a:gd name="connsiteX5" fmla="*/ 2163778 w 10592554"/>
              <a:gd name="connsiteY5" fmla="*/ 1548142 h 3051018"/>
              <a:gd name="connsiteX6" fmla="*/ 1240325 w 10592554"/>
              <a:gd name="connsiteY6" fmla="*/ 2009869 h 3051018"/>
              <a:gd name="connsiteX7" fmla="*/ 425513 w 10592554"/>
              <a:gd name="connsiteY7" fmla="*/ 2553077 h 3051018"/>
              <a:gd name="connsiteX8" fmla="*/ 72428 w 10592554"/>
              <a:gd name="connsiteY8" fmla="*/ 2924269 h 3051018"/>
              <a:gd name="connsiteX9" fmla="*/ 0 w 10592554"/>
              <a:gd name="connsiteY9" fmla="*/ 3051018 h 3051018"/>
              <a:gd name="connsiteX10" fmla="*/ 10592554 w 10592554"/>
              <a:gd name="connsiteY10" fmla="*/ 3023857 h 305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92554" h="3051018">
                <a:moveTo>
                  <a:pt x="10565394" y="0"/>
                </a:moveTo>
                <a:lnTo>
                  <a:pt x="7713552" y="18107"/>
                </a:lnTo>
                <a:lnTo>
                  <a:pt x="6817259" y="271604"/>
                </a:lnTo>
                <a:cubicBezTo>
                  <a:pt x="6698384" y="336445"/>
                  <a:pt x="6754029" y="315537"/>
                  <a:pt x="6654297" y="344032"/>
                </a:cubicBezTo>
                <a:lnTo>
                  <a:pt x="5305331" y="597529"/>
                </a:lnTo>
                <a:lnTo>
                  <a:pt x="2163778" y="1548142"/>
                </a:lnTo>
                <a:lnTo>
                  <a:pt x="1240325" y="2009869"/>
                </a:lnTo>
                <a:lnTo>
                  <a:pt x="425513" y="2553077"/>
                </a:lnTo>
                <a:lnTo>
                  <a:pt x="72428" y="2924269"/>
                </a:lnTo>
                <a:lnTo>
                  <a:pt x="0" y="3051018"/>
                </a:lnTo>
                <a:lnTo>
                  <a:pt x="10592554" y="3023857"/>
                </a:lnTo>
              </a:path>
            </a:pathLst>
          </a:custGeom>
          <a:solidFill>
            <a:srgbClr val="C2B28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Free-form: Shape 11">
            <a:extLst>
              <a:ext uri="{FF2B5EF4-FFF2-40B4-BE49-F238E27FC236}">
                <a16:creationId xmlns:a16="http://schemas.microsoft.com/office/drawing/2014/main" id="{8D5CCECF-3C4F-A7FB-B13D-9DAC1265F7A2}"/>
              </a:ext>
            </a:extLst>
          </p:cNvPr>
          <p:cNvSpPr/>
          <p:nvPr/>
        </p:nvSpPr>
        <p:spPr>
          <a:xfrm>
            <a:off x="-21125" y="1528200"/>
            <a:ext cx="12213125" cy="5395291"/>
          </a:xfrm>
          <a:custGeom>
            <a:avLst/>
            <a:gdLst>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84333 w 12240285"/>
              <a:gd name="connsiteY4" fmla="*/ 1873493 h 5395291"/>
              <a:gd name="connsiteX5" fmla="*/ 7858408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58408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67462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67462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90108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9338 w 12249338"/>
              <a:gd name="connsiteY0" fmla="*/ 1909706 h 5395291"/>
              <a:gd name="connsiteX1" fmla="*/ 12249338 w 12249338"/>
              <a:gd name="connsiteY1" fmla="*/ 1909706 h 5395291"/>
              <a:gd name="connsiteX2" fmla="*/ 11063334 w 12249338"/>
              <a:gd name="connsiteY2" fmla="*/ 1891600 h 5395291"/>
              <a:gd name="connsiteX3" fmla="*/ 10628768 w 12249338"/>
              <a:gd name="connsiteY3" fmla="*/ 1882546 h 5395291"/>
              <a:gd name="connsiteX4" fmla="*/ 8202440 w 12249338"/>
              <a:gd name="connsiteY4" fmla="*/ 1918760 h 5395291"/>
              <a:gd name="connsiteX5" fmla="*/ 7876515 w 12249338"/>
              <a:gd name="connsiteY5" fmla="*/ 1864439 h 5395291"/>
              <a:gd name="connsiteX6" fmla="*/ 7813140 w 12249338"/>
              <a:gd name="connsiteY6" fmla="*/ 1837279 h 5395291"/>
              <a:gd name="connsiteX7" fmla="*/ 7686392 w 12249338"/>
              <a:gd name="connsiteY7" fmla="*/ 1792011 h 5395291"/>
              <a:gd name="connsiteX8" fmla="*/ 7623017 w 12249338"/>
              <a:gd name="connsiteY8" fmla="*/ 1746744 h 5395291"/>
              <a:gd name="connsiteX9" fmla="*/ 7550590 w 12249338"/>
              <a:gd name="connsiteY9" fmla="*/ 1701477 h 5395291"/>
              <a:gd name="connsiteX10" fmla="*/ 7423841 w 12249338"/>
              <a:gd name="connsiteY10" fmla="*/ 1592835 h 5395291"/>
              <a:gd name="connsiteX11" fmla="*/ 7342360 w 12249338"/>
              <a:gd name="connsiteY11" fmla="*/ 1538514 h 5395291"/>
              <a:gd name="connsiteX12" fmla="*/ 7288039 w 12249338"/>
              <a:gd name="connsiteY12" fmla="*/ 1475140 h 5395291"/>
              <a:gd name="connsiteX13" fmla="*/ 7206558 w 12249338"/>
              <a:gd name="connsiteY13" fmla="*/ 1402712 h 5395291"/>
              <a:gd name="connsiteX14" fmla="*/ 7152237 w 12249338"/>
              <a:gd name="connsiteY14" fmla="*/ 1348392 h 5395291"/>
              <a:gd name="connsiteX15" fmla="*/ 7070756 w 12249338"/>
              <a:gd name="connsiteY15" fmla="*/ 1275964 h 5395291"/>
              <a:gd name="connsiteX16" fmla="*/ 6998328 w 12249338"/>
              <a:gd name="connsiteY16" fmla="*/ 1203536 h 5395291"/>
              <a:gd name="connsiteX17" fmla="*/ 6826313 w 12249338"/>
              <a:gd name="connsiteY17" fmla="*/ 1049627 h 5395291"/>
              <a:gd name="connsiteX18" fmla="*/ 6735778 w 12249338"/>
              <a:gd name="connsiteY18" fmla="*/ 986253 h 5395291"/>
              <a:gd name="connsiteX19" fmla="*/ 6663350 w 12249338"/>
              <a:gd name="connsiteY19" fmla="*/ 913825 h 5395291"/>
              <a:gd name="connsiteX20" fmla="*/ 6464174 w 12249338"/>
              <a:gd name="connsiteY20" fmla="*/ 750863 h 5395291"/>
              <a:gd name="connsiteX21" fmla="*/ 6355532 w 12249338"/>
              <a:gd name="connsiteY21" fmla="*/ 660328 h 5395291"/>
              <a:gd name="connsiteX22" fmla="*/ 6219730 w 12249338"/>
              <a:gd name="connsiteY22" fmla="*/ 551687 h 5395291"/>
              <a:gd name="connsiteX23" fmla="*/ 6074875 w 12249338"/>
              <a:gd name="connsiteY23" fmla="*/ 424938 h 5395291"/>
              <a:gd name="connsiteX24" fmla="*/ 5939073 w 12249338"/>
              <a:gd name="connsiteY24" fmla="*/ 307243 h 5395291"/>
              <a:gd name="connsiteX25" fmla="*/ 5667469 w 12249338"/>
              <a:gd name="connsiteY25" fmla="*/ 153334 h 5395291"/>
              <a:gd name="connsiteX26" fmla="*/ 5423025 w 12249338"/>
              <a:gd name="connsiteY26" fmla="*/ 62800 h 5395291"/>
              <a:gd name="connsiteX27" fmla="*/ 5160475 w 12249338"/>
              <a:gd name="connsiteY27" fmla="*/ 26586 h 5395291"/>
              <a:gd name="connsiteX28" fmla="*/ 4599161 w 12249338"/>
              <a:gd name="connsiteY28" fmla="*/ 44693 h 5395291"/>
              <a:gd name="connsiteX29" fmla="*/ 4354717 w 12249338"/>
              <a:gd name="connsiteY29" fmla="*/ 198601 h 5395291"/>
              <a:gd name="connsiteX30" fmla="*/ 4218915 w 12249338"/>
              <a:gd name="connsiteY30" fmla="*/ 280083 h 5395291"/>
              <a:gd name="connsiteX31" fmla="*/ 4019738 w 12249338"/>
              <a:gd name="connsiteY31" fmla="*/ 479259 h 5395291"/>
              <a:gd name="connsiteX32" fmla="*/ 3956364 w 12249338"/>
              <a:gd name="connsiteY32" fmla="*/ 569794 h 5395291"/>
              <a:gd name="connsiteX33" fmla="*/ 3784348 w 12249338"/>
              <a:gd name="connsiteY33" fmla="*/ 796130 h 5395291"/>
              <a:gd name="connsiteX34" fmla="*/ 3730027 w 12249338"/>
              <a:gd name="connsiteY34" fmla="*/ 913825 h 5395291"/>
              <a:gd name="connsiteX35" fmla="*/ 3657600 w 12249338"/>
              <a:gd name="connsiteY35" fmla="*/ 1004360 h 5395291"/>
              <a:gd name="connsiteX36" fmla="*/ 3467477 w 12249338"/>
              <a:gd name="connsiteY36" fmla="*/ 1294071 h 5395291"/>
              <a:gd name="connsiteX37" fmla="*/ 3376942 w 12249338"/>
              <a:gd name="connsiteY37" fmla="*/ 1384605 h 5395291"/>
              <a:gd name="connsiteX38" fmla="*/ 3223033 w 12249338"/>
              <a:gd name="connsiteY38" fmla="*/ 1556621 h 5395291"/>
              <a:gd name="connsiteX39" fmla="*/ 3141552 w 12249338"/>
              <a:gd name="connsiteY39" fmla="*/ 1619996 h 5395291"/>
              <a:gd name="connsiteX40" fmla="*/ 3051017 w 12249338"/>
              <a:gd name="connsiteY40" fmla="*/ 1683370 h 5395291"/>
              <a:gd name="connsiteX41" fmla="*/ 2716039 w 12249338"/>
              <a:gd name="connsiteY41" fmla="*/ 1927813 h 5395291"/>
              <a:gd name="connsiteX42" fmla="*/ 2444435 w 12249338"/>
              <a:gd name="connsiteY42" fmla="*/ 2063615 h 5395291"/>
              <a:gd name="connsiteX43" fmla="*/ 2335794 w 12249338"/>
              <a:gd name="connsiteY43" fmla="*/ 2126990 h 5395291"/>
              <a:gd name="connsiteX44" fmla="*/ 2009869 w 12249338"/>
              <a:gd name="connsiteY44" fmla="*/ 2244685 h 5395291"/>
              <a:gd name="connsiteX45" fmla="*/ 1937441 w 12249338"/>
              <a:gd name="connsiteY45" fmla="*/ 2271845 h 5395291"/>
              <a:gd name="connsiteX46" fmla="*/ 1783532 w 12249338"/>
              <a:gd name="connsiteY46" fmla="*/ 2280899 h 5395291"/>
              <a:gd name="connsiteX47" fmla="*/ 0 w 12249338"/>
              <a:gd name="connsiteY47" fmla="*/ 2353326 h 5395291"/>
              <a:gd name="connsiteX48" fmla="*/ 45267 w 12249338"/>
              <a:gd name="connsiteY48" fmla="*/ 5395291 h 5395291"/>
              <a:gd name="connsiteX49" fmla="*/ 1511928 w 12249338"/>
              <a:gd name="connsiteY49" fmla="*/ 5368130 h 5395291"/>
              <a:gd name="connsiteX50" fmla="*/ 1593410 w 12249338"/>
              <a:gd name="connsiteY50" fmla="*/ 5250435 h 5395291"/>
              <a:gd name="connsiteX51" fmla="*/ 1638677 w 12249338"/>
              <a:gd name="connsiteY51" fmla="*/ 5196114 h 5395291"/>
              <a:gd name="connsiteX52" fmla="*/ 1674891 w 12249338"/>
              <a:gd name="connsiteY52" fmla="*/ 5132740 h 5395291"/>
              <a:gd name="connsiteX53" fmla="*/ 1720158 w 12249338"/>
              <a:gd name="connsiteY53" fmla="*/ 5087473 h 5395291"/>
              <a:gd name="connsiteX54" fmla="*/ 1783532 w 12249338"/>
              <a:gd name="connsiteY54" fmla="*/ 5015045 h 5395291"/>
              <a:gd name="connsiteX55" fmla="*/ 1865014 w 12249338"/>
              <a:gd name="connsiteY55" fmla="*/ 4915457 h 5395291"/>
              <a:gd name="connsiteX56" fmla="*/ 1919334 w 12249338"/>
              <a:gd name="connsiteY56" fmla="*/ 4879243 h 5395291"/>
              <a:gd name="connsiteX57" fmla="*/ 2027976 w 12249338"/>
              <a:gd name="connsiteY57" fmla="*/ 4770601 h 5395291"/>
              <a:gd name="connsiteX58" fmla="*/ 2082297 w 12249338"/>
              <a:gd name="connsiteY58" fmla="*/ 4734388 h 5395291"/>
              <a:gd name="connsiteX59" fmla="*/ 2109457 w 12249338"/>
              <a:gd name="connsiteY59" fmla="*/ 4707227 h 5395291"/>
              <a:gd name="connsiteX60" fmla="*/ 2154724 w 12249338"/>
              <a:gd name="connsiteY60" fmla="*/ 4680067 h 5395291"/>
              <a:gd name="connsiteX61" fmla="*/ 2209045 w 12249338"/>
              <a:gd name="connsiteY61" fmla="*/ 4634800 h 5395291"/>
              <a:gd name="connsiteX62" fmla="*/ 2326740 w 12249338"/>
              <a:gd name="connsiteY62" fmla="*/ 4562372 h 5395291"/>
              <a:gd name="connsiteX63" fmla="*/ 2462542 w 12249338"/>
              <a:gd name="connsiteY63" fmla="*/ 4471837 h 5395291"/>
              <a:gd name="connsiteX64" fmla="*/ 2534970 w 12249338"/>
              <a:gd name="connsiteY64" fmla="*/ 4426570 h 5395291"/>
              <a:gd name="connsiteX65" fmla="*/ 2725093 w 12249338"/>
              <a:gd name="connsiteY65" fmla="*/ 4290768 h 5395291"/>
              <a:gd name="connsiteX66" fmla="*/ 2942376 w 12249338"/>
              <a:gd name="connsiteY66" fmla="*/ 4173073 h 5395291"/>
              <a:gd name="connsiteX67" fmla="*/ 2996697 w 12249338"/>
              <a:gd name="connsiteY67" fmla="*/ 4145912 h 5395291"/>
              <a:gd name="connsiteX68" fmla="*/ 3096285 w 12249338"/>
              <a:gd name="connsiteY68" fmla="*/ 4091592 h 5395291"/>
              <a:gd name="connsiteX69" fmla="*/ 3159659 w 12249338"/>
              <a:gd name="connsiteY69" fmla="*/ 4055378 h 5395291"/>
              <a:gd name="connsiteX70" fmla="*/ 3304515 w 12249338"/>
              <a:gd name="connsiteY70" fmla="*/ 3992003 h 5395291"/>
              <a:gd name="connsiteX71" fmla="*/ 3413156 w 12249338"/>
              <a:gd name="connsiteY71" fmla="*/ 3928629 h 5395291"/>
              <a:gd name="connsiteX72" fmla="*/ 3503691 w 12249338"/>
              <a:gd name="connsiteY72" fmla="*/ 3892415 h 5395291"/>
              <a:gd name="connsiteX73" fmla="*/ 3666653 w 12249338"/>
              <a:gd name="connsiteY73" fmla="*/ 3801881 h 5395291"/>
              <a:gd name="connsiteX74" fmla="*/ 3784348 w 12249338"/>
              <a:gd name="connsiteY74" fmla="*/ 3756613 h 5395291"/>
              <a:gd name="connsiteX75" fmla="*/ 3920150 w 12249338"/>
              <a:gd name="connsiteY75" fmla="*/ 3711346 h 5395291"/>
              <a:gd name="connsiteX76" fmla="*/ 3983524 w 12249338"/>
              <a:gd name="connsiteY76" fmla="*/ 3675132 h 5395291"/>
              <a:gd name="connsiteX77" fmla="*/ 4055952 w 12249338"/>
              <a:gd name="connsiteY77" fmla="*/ 3657025 h 5395291"/>
              <a:gd name="connsiteX78" fmla="*/ 4191754 w 12249338"/>
              <a:gd name="connsiteY78" fmla="*/ 3593651 h 5395291"/>
              <a:gd name="connsiteX79" fmla="*/ 4436198 w 12249338"/>
              <a:gd name="connsiteY79" fmla="*/ 3494063 h 5395291"/>
              <a:gd name="connsiteX80" fmla="*/ 4526732 w 12249338"/>
              <a:gd name="connsiteY80" fmla="*/ 3466902 h 5395291"/>
              <a:gd name="connsiteX81" fmla="*/ 4617267 w 12249338"/>
              <a:gd name="connsiteY81" fmla="*/ 3430689 h 5395291"/>
              <a:gd name="connsiteX82" fmla="*/ 4725909 w 12249338"/>
              <a:gd name="connsiteY82" fmla="*/ 3394475 h 5395291"/>
              <a:gd name="connsiteX83" fmla="*/ 4789283 w 12249338"/>
              <a:gd name="connsiteY83" fmla="*/ 3367314 h 5395291"/>
              <a:gd name="connsiteX84" fmla="*/ 4861711 w 12249338"/>
              <a:gd name="connsiteY84" fmla="*/ 3358261 h 5395291"/>
              <a:gd name="connsiteX85" fmla="*/ 4952245 w 12249338"/>
              <a:gd name="connsiteY85" fmla="*/ 3322047 h 5395291"/>
              <a:gd name="connsiteX86" fmla="*/ 5205742 w 12249338"/>
              <a:gd name="connsiteY86" fmla="*/ 3258673 h 5395291"/>
              <a:gd name="connsiteX87" fmla="*/ 5296277 w 12249338"/>
              <a:gd name="connsiteY87" fmla="*/ 3249619 h 5395291"/>
              <a:gd name="connsiteX88" fmla="*/ 5477346 w 12249338"/>
              <a:gd name="connsiteY88" fmla="*/ 3195299 h 5395291"/>
              <a:gd name="connsiteX89" fmla="*/ 5604095 w 12249338"/>
              <a:gd name="connsiteY89" fmla="*/ 3168138 h 5395291"/>
              <a:gd name="connsiteX90" fmla="*/ 5721790 w 12249338"/>
              <a:gd name="connsiteY90" fmla="*/ 3131924 h 5395291"/>
              <a:gd name="connsiteX91" fmla="*/ 5857592 w 12249338"/>
              <a:gd name="connsiteY91" fmla="*/ 3095710 h 5395291"/>
              <a:gd name="connsiteX92" fmla="*/ 5966233 w 12249338"/>
              <a:gd name="connsiteY92" fmla="*/ 3059497 h 5395291"/>
              <a:gd name="connsiteX93" fmla="*/ 6092982 w 12249338"/>
              <a:gd name="connsiteY93" fmla="*/ 3041390 h 5395291"/>
              <a:gd name="connsiteX94" fmla="*/ 6192570 w 12249338"/>
              <a:gd name="connsiteY94" fmla="*/ 3014229 h 5395291"/>
              <a:gd name="connsiteX95" fmla="*/ 6292158 w 12249338"/>
              <a:gd name="connsiteY95" fmla="*/ 2996122 h 5395291"/>
              <a:gd name="connsiteX96" fmla="*/ 6446067 w 12249338"/>
              <a:gd name="connsiteY96" fmla="*/ 2950855 h 5395291"/>
              <a:gd name="connsiteX97" fmla="*/ 6554709 w 12249338"/>
              <a:gd name="connsiteY97" fmla="*/ 2923695 h 5395291"/>
              <a:gd name="connsiteX98" fmla="*/ 6681457 w 12249338"/>
              <a:gd name="connsiteY98" fmla="*/ 2887481 h 5395291"/>
              <a:gd name="connsiteX99" fmla="*/ 6907794 w 12249338"/>
              <a:gd name="connsiteY99" fmla="*/ 2842213 h 5395291"/>
              <a:gd name="connsiteX100" fmla="*/ 6989275 w 12249338"/>
              <a:gd name="connsiteY100" fmla="*/ 2806000 h 5395291"/>
              <a:gd name="connsiteX101" fmla="*/ 7088863 w 12249338"/>
              <a:gd name="connsiteY101" fmla="*/ 2778839 h 5395291"/>
              <a:gd name="connsiteX102" fmla="*/ 7197505 w 12249338"/>
              <a:gd name="connsiteY102" fmla="*/ 2742625 h 5395291"/>
              <a:gd name="connsiteX103" fmla="*/ 7288039 w 12249338"/>
              <a:gd name="connsiteY103" fmla="*/ 2715465 h 5395291"/>
              <a:gd name="connsiteX104" fmla="*/ 7360467 w 12249338"/>
              <a:gd name="connsiteY104" fmla="*/ 2688304 h 5395291"/>
              <a:gd name="connsiteX105" fmla="*/ 7559643 w 12249338"/>
              <a:gd name="connsiteY105" fmla="*/ 2624930 h 5395291"/>
              <a:gd name="connsiteX106" fmla="*/ 7731659 w 12249338"/>
              <a:gd name="connsiteY106" fmla="*/ 2561556 h 5395291"/>
              <a:gd name="connsiteX107" fmla="*/ 7804087 w 12249338"/>
              <a:gd name="connsiteY107" fmla="*/ 2534396 h 5395291"/>
              <a:gd name="connsiteX108" fmla="*/ 8003263 w 12249338"/>
              <a:gd name="connsiteY108" fmla="*/ 2471021 h 5395291"/>
              <a:gd name="connsiteX109" fmla="*/ 8084744 w 12249338"/>
              <a:gd name="connsiteY109" fmla="*/ 2452914 h 5395291"/>
              <a:gd name="connsiteX110" fmla="*/ 8184332 w 12249338"/>
              <a:gd name="connsiteY110" fmla="*/ 2425754 h 5395291"/>
              <a:gd name="connsiteX111" fmla="*/ 8274867 w 12249338"/>
              <a:gd name="connsiteY111" fmla="*/ 2407647 h 5395291"/>
              <a:gd name="connsiteX112" fmla="*/ 8356348 w 12249338"/>
              <a:gd name="connsiteY112" fmla="*/ 2389540 h 5395291"/>
              <a:gd name="connsiteX113" fmla="*/ 8546471 w 12249338"/>
              <a:gd name="connsiteY113" fmla="*/ 2344273 h 5395291"/>
              <a:gd name="connsiteX114" fmla="*/ 8637006 w 12249338"/>
              <a:gd name="connsiteY114" fmla="*/ 2335219 h 5395291"/>
              <a:gd name="connsiteX115" fmla="*/ 8727540 w 12249338"/>
              <a:gd name="connsiteY115" fmla="*/ 2317112 h 5395291"/>
              <a:gd name="connsiteX116" fmla="*/ 8818075 w 12249338"/>
              <a:gd name="connsiteY116" fmla="*/ 2289952 h 5395291"/>
              <a:gd name="connsiteX117" fmla="*/ 9089679 w 12249338"/>
              <a:gd name="connsiteY117" fmla="*/ 2280899 h 5395291"/>
              <a:gd name="connsiteX118" fmla="*/ 9234534 w 12249338"/>
              <a:gd name="connsiteY118" fmla="*/ 2253738 h 5395291"/>
              <a:gd name="connsiteX119" fmla="*/ 9316016 w 12249338"/>
              <a:gd name="connsiteY119" fmla="*/ 2244685 h 5395291"/>
              <a:gd name="connsiteX120" fmla="*/ 9623833 w 12249338"/>
              <a:gd name="connsiteY120" fmla="*/ 2208471 h 5395291"/>
              <a:gd name="connsiteX121" fmla="*/ 9705315 w 12249338"/>
              <a:gd name="connsiteY121" fmla="*/ 2199417 h 5395291"/>
              <a:gd name="connsiteX122" fmla="*/ 11669917 w 12249338"/>
              <a:gd name="connsiteY122" fmla="*/ 2190364 h 5395291"/>
              <a:gd name="connsiteX123" fmla="*/ 12249338 w 12249338"/>
              <a:gd name="connsiteY123" fmla="*/ 2199417 h 5395291"/>
              <a:gd name="connsiteX124" fmla="*/ 12249338 w 12249338"/>
              <a:gd name="connsiteY124" fmla="*/ 1909706 h 5395291"/>
              <a:gd name="connsiteX0" fmla="*/ 12249338 w 12249338"/>
              <a:gd name="connsiteY0" fmla="*/ 1909706 h 5395291"/>
              <a:gd name="connsiteX1" fmla="*/ 12249338 w 12249338"/>
              <a:gd name="connsiteY1" fmla="*/ 1909706 h 5395291"/>
              <a:gd name="connsiteX2" fmla="*/ 11063334 w 12249338"/>
              <a:gd name="connsiteY2" fmla="*/ 1891600 h 5395291"/>
              <a:gd name="connsiteX3" fmla="*/ 10628768 w 12249338"/>
              <a:gd name="connsiteY3" fmla="*/ 1882546 h 5395291"/>
              <a:gd name="connsiteX4" fmla="*/ 8202440 w 12249338"/>
              <a:gd name="connsiteY4" fmla="*/ 1918760 h 5395291"/>
              <a:gd name="connsiteX5" fmla="*/ 7876515 w 12249338"/>
              <a:gd name="connsiteY5" fmla="*/ 1864439 h 5395291"/>
              <a:gd name="connsiteX6" fmla="*/ 7813140 w 12249338"/>
              <a:gd name="connsiteY6" fmla="*/ 1837279 h 5395291"/>
              <a:gd name="connsiteX7" fmla="*/ 7686392 w 12249338"/>
              <a:gd name="connsiteY7" fmla="*/ 1792011 h 5395291"/>
              <a:gd name="connsiteX8" fmla="*/ 7623017 w 12249338"/>
              <a:gd name="connsiteY8" fmla="*/ 1746744 h 5395291"/>
              <a:gd name="connsiteX9" fmla="*/ 7550590 w 12249338"/>
              <a:gd name="connsiteY9" fmla="*/ 1701477 h 5395291"/>
              <a:gd name="connsiteX10" fmla="*/ 7423841 w 12249338"/>
              <a:gd name="connsiteY10" fmla="*/ 1592835 h 5395291"/>
              <a:gd name="connsiteX11" fmla="*/ 7342360 w 12249338"/>
              <a:gd name="connsiteY11" fmla="*/ 1538514 h 5395291"/>
              <a:gd name="connsiteX12" fmla="*/ 7288039 w 12249338"/>
              <a:gd name="connsiteY12" fmla="*/ 1475140 h 5395291"/>
              <a:gd name="connsiteX13" fmla="*/ 7206558 w 12249338"/>
              <a:gd name="connsiteY13" fmla="*/ 1402712 h 5395291"/>
              <a:gd name="connsiteX14" fmla="*/ 7152237 w 12249338"/>
              <a:gd name="connsiteY14" fmla="*/ 1348392 h 5395291"/>
              <a:gd name="connsiteX15" fmla="*/ 7070756 w 12249338"/>
              <a:gd name="connsiteY15" fmla="*/ 1275964 h 5395291"/>
              <a:gd name="connsiteX16" fmla="*/ 6998328 w 12249338"/>
              <a:gd name="connsiteY16" fmla="*/ 1203536 h 5395291"/>
              <a:gd name="connsiteX17" fmla="*/ 6826313 w 12249338"/>
              <a:gd name="connsiteY17" fmla="*/ 1049627 h 5395291"/>
              <a:gd name="connsiteX18" fmla="*/ 6735778 w 12249338"/>
              <a:gd name="connsiteY18" fmla="*/ 986253 h 5395291"/>
              <a:gd name="connsiteX19" fmla="*/ 6663350 w 12249338"/>
              <a:gd name="connsiteY19" fmla="*/ 913825 h 5395291"/>
              <a:gd name="connsiteX20" fmla="*/ 6464174 w 12249338"/>
              <a:gd name="connsiteY20" fmla="*/ 750863 h 5395291"/>
              <a:gd name="connsiteX21" fmla="*/ 6355532 w 12249338"/>
              <a:gd name="connsiteY21" fmla="*/ 660328 h 5395291"/>
              <a:gd name="connsiteX22" fmla="*/ 6219730 w 12249338"/>
              <a:gd name="connsiteY22" fmla="*/ 551687 h 5395291"/>
              <a:gd name="connsiteX23" fmla="*/ 6074875 w 12249338"/>
              <a:gd name="connsiteY23" fmla="*/ 424938 h 5395291"/>
              <a:gd name="connsiteX24" fmla="*/ 5939073 w 12249338"/>
              <a:gd name="connsiteY24" fmla="*/ 307243 h 5395291"/>
              <a:gd name="connsiteX25" fmla="*/ 5667469 w 12249338"/>
              <a:gd name="connsiteY25" fmla="*/ 153334 h 5395291"/>
              <a:gd name="connsiteX26" fmla="*/ 5423025 w 12249338"/>
              <a:gd name="connsiteY26" fmla="*/ 62800 h 5395291"/>
              <a:gd name="connsiteX27" fmla="*/ 5160475 w 12249338"/>
              <a:gd name="connsiteY27" fmla="*/ 26586 h 5395291"/>
              <a:gd name="connsiteX28" fmla="*/ 4599161 w 12249338"/>
              <a:gd name="connsiteY28" fmla="*/ 44693 h 5395291"/>
              <a:gd name="connsiteX29" fmla="*/ 4354717 w 12249338"/>
              <a:gd name="connsiteY29" fmla="*/ 198601 h 5395291"/>
              <a:gd name="connsiteX30" fmla="*/ 4218915 w 12249338"/>
              <a:gd name="connsiteY30" fmla="*/ 280083 h 5395291"/>
              <a:gd name="connsiteX31" fmla="*/ 4019738 w 12249338"/>
              <a:gd name="connsiteY31" fmla="*/ 479259 h 5395291"/>
              <a:gd name="connsiteX32" fmla="*/ 3956364 w 12249338"/>
              <a:gd name="connsiteY32" fmla="*/ 569794 h 5395291"/>
              <a:gd name="connsiteX33" fmla="*/ 3784348 w 12249338"/>
              <a:gd name="connsiteY33" fmla="*/ 796130 h 5395291"/>
              <a:gd name="connsiteX34" fmla="*/ 3730027 w 12249338"/>
              <a:gd name="connsiteY34" fmla="*/ 913825 h 5395291"/>
              <a:gd name="connsiteX35" fmla="*/ 3657600 w 12249338"/>
              <a:gd name="connsiteY35" fmla="*/ 1004360 h 5395291"/>
              <a:gd name="connsiteX36" fmla="*/ 3467477 w 12249338"/>
              <a:gd name="connsiteY36" fmla="*/ 1294071 h 5395291"/>
              <a:gd name="connsiteX37" fmla="*/ 3376942 w 12249338"/>
              <a:gd name="connsiteY37" fmla="*/ 1384605 h 5395291"/>
              <a:gd name="connsiteX38" fmla="*/ 3223033 w 12249338"/>
              <a:gd name="connsiteY38" fmla="*/ 1556621 h 5395291"/>
              <a:gd name="connsiteX39" fmla="*/ 3141552 w 12249338"/>
              <a:gd name="connsiteY39" fmla="*/ 1619996 h 5395291"/>
              <a:gd name="connsiteX40" fmla="*/ 3051017 w 12249338"/>
              <a:gd name="connsiteY40" fmla="*/ 1683370 h 5395291"/>
              <a:gd name="connsiteX41" fmla="*/ 2716039 w 12249338"/>
              <a:gd name="connsiteY41" fmla="*/ 1927813 h 5395291"/>
              <a:gd name="connsiteX42" fmla="*/ 2444435 w 12249338"/>
              <a:gd name="connsiteY42" fmla="*/ 2063615 h 5395291"/>
              <a:gd name="connsiteX43" fmla="*/ 2335794 w 12249338"/>
              <a:gd name="connsiteY43" fmla="*/ 2126990 h 5395291"/>
              <a:gd name="connsiteX44" fmla="*/ 2009869 w 12249338"/>
              <a:gd name="connsiteY44" fmla="*/ 2244685 h 5395291"/>
              <a:gd name="connsiteX45" fmla="*/ 1937441 w 12249338"/>
              <a:gd name="connsiteY45" fmla="*/ 2271845 h 5395291"/>
              <a:gd name="connsiteX46" fmla="*/ 1783532 w 12249338"/>
              <a:gd name="connsiteY46" fmla="*/ 2280899 h 5395291"/>
              <a:gd name="connsiteX47" fmla="*/ 0 w 12249338"/>
              <a:gd name="connsiteY47" fmla="*/ 2353326 h 5395291"/>
              <a:gd name="connsiteX48" fmla="*/ 45267 w 12249338"/>
              <a:gd name="connsiteY48" fmla="*/ 5395291 h 5395291"/>
              <a:gd name="connsiteX49" fmla="*/ 1511928 w 12249338"/>
              <a:gd name="connsiteY49" fmla="*/ 5368130 h 5395291"/>
              <a:gd name="connsiteX50" fmla="*/ 1593410 w 12249338"/>
              <a:gd name="connsiteY50" fmla="*/ 5250435 h 5395291"/>
              <a:gd name="connsiteX51" fmla="*/ 1638677 w 12249338"/>
              <a:gd name="connsiteY51" fmla="*/ 5196114 h 5395291"/>
              <a:gd name="connsiteX52" fmla="*/ 1674891 w 12249338"/>
              <a:gd name="connsiteY52" fmla="*/ 5132740 h 5395291"/>
              <a:gd name="connsiteX53" fmla="*/ 1720158 w 12249338"/>
              <a:gd name="connsiteY53" fmla="*/ 5087473 h 5395291"/>
              <a:gd name="connsiteX54" fmla="*/ 1783532 w 12249338"/>
              <a:gd name="connsiteY54" fmla="*/ 5015045 h 5395291"/>
              <a:gd name="connsiteX55" fmla="*/ 1865014 w 12249338"/>
              <a:gd name="connsiteY55" fmla="*/ 4915457 h 5395291"/>
              <a:gd name="connsiteX56" fmla="*/ 1919334 w 12249338"/>
              <a:gd name="connsiteY56" fmla="*/ 4879243 h 5395291"/>
              <a:gd name="connsiteX57" fmla="*/ 2027976 w 12249338"/>
              <a:gd name="connsiteY57" fmla="*/ 4770601 h 5395291"/>
              <a:gd name="connsiteX58" fmla="*/ 2082297 w 12249338"/>
              <a:gd name="connsiteY58" fmla="*/ 4734388 h 5395291"/>
              <a:gd name="connsiteX59" fmla="*/ 2109457 w 12249338"/>
              <a:gd name="connsiteY59" fmla="*/ 4707227 h 5395291"/>
              <a:gd name="connsiteX60" fmla="*/ 2154724 w 12249338"/>
              <a:gd name="connsiteY60" fmla="*/ 4680067 h 5395291"/>
              <a:gd name="connsiteX61" fmla="*/ 2209045 w 12249338"/>
              <a:gd name="connsiteY61" fmla="*/ 4634800 h 5395291"/>
              <a:gd name="connsiteX62" fmla="*/ 2326740 w 12249338"/>
              <a:gd name="connsiteY62" fmla="*/ 4562372 h 5395291"/>
              <a:gd name="connsiteX63" fmla="*/ 2462542 w 12249338"/>
              <a:gd name="connsiteY63" fmla="*/ 4471837 h 5395291"/>
              <a:gd name="connsiteX64" fmla="*/ 2534970 w 12249338"/>
              <a:gd name="connsiteY64" fmla="*/ 4426570 h 5395291"/>
              <a:gd name="connsiteX65" fmla="*/ 2725093 w 12249338"/>
              <a:gd name="connsiteY65" fmla="*/ 4290768 h 5395291"/>
              <a:gd name="connsiteX66" fmla="*/ 2942376 w 12249338"/>
              <a:gd name="connsiteY66" fmla="*/ 4173073 h 5395291"/>
              <a:gd name="connsiteX67" fmla="*/ 2996697 w 12249338"/>
              <a:gd name="connsiteY67" fmla="*/ 4145912 h 5395291"/>
              <a:gd name="connsiteX68" fmla="*/ 3096285 w 12249338"/>
              <a:gd name="connsiteY68" fmla="*/ 4091592 h 5395291"/>
              <a:gd name="connsiteX69" fmla="*/ 3159659 w 12249338"/>
              <a:gd name="connsiteY69" fmla="*/ 4055378 h 5395291"/>
              <a:gd name="connsiteX70" fmla="*/ 3304515 w 12249338"/>
              <a:gd name="connsiteY70" fmla="*/ 3992003 h 5395291"/>
              <a:gd name="connsiteX71" fmla="*/ 3413156 w 12249338"/>
              <a:gd name="connsiteY71" fmla="*/ 3928629 h 5395291"/>
              <a:gd name="connsiteX72" fmla="*/ 3503691 w 12249338"/>
              <a:gd name="connsiteY72" fmla="*/ 3892415 h 5395291"/>
              <a:gd name="connsiteX73" fmla="*/ 3666653 w 12249338"/>
              <a:gd name="connsiteY73" fmla="*/ 3801881 h 5395291"/>
              <a:gd name="connsiteX74" fmla="*/ 3784348 w 12249338"/>
              <a:gd name="connsiteY74" fmla="*/ 3756613 h 5395291"/>
              <a:gd name="connsiteX75" fmla="*/ 3920150 w 12249338"/>
              <a:gd name="connsiteY75" fmla="*/ 3711346 h 5395291"/>
              <a:gd name="connsiteX76" fmla="*/ 3983524 w 12249338"/>
              <a:gd name="connsiteY76" fmla="*/ 3675132 h 5395291"/>
              <a:gd name="connsiteX77" fmla="*/ 4055952 w 12249338"/>
              <a:gd name="connsiteY77" fmla="*/ 3657025 h 5395291"/>
              <a:gd name="connsiteX78" fmla="*/ 4191754 w 12249338"/>
              <a:gd name="connsiteY78" fmla="*/ 3593651 h 5395291"/>
              <a:gd name="connsiteX79" fmla="*/ 4436198 w 12249338"/>
              <a:gd name="connsiteY79" fmla="*/ 3494063 h 5395291"/>
              <a:gd name="connsiteX80" fmla="*/ 4526732 w 12249338"/>
              <a:gd name="connsiteY80" fmla="*/ 3466902 h 5395291"/>
              <a:gd name="connsiteX81" fmla="*/ 4617267 w 12249338"/>
              <a:gd name="connsiteY81" fmla="*/ 3430689 h 5395291"/>
              <a:gd name="connsiteX82" fmla="*/ 4725909 w 12249338"/>
              <a:gd name="connsiteY82" fmla="*/ 3394475 h 5395291"/>
              <a:gd name="connsiteX83" fmla="*/ 4789283 w 12249338"/>
              <a:gd name="connsiteY83" fmla="*/ 3367314 h 5395291"/>
              <a:gd name="connsiteX84" fmla="*/ 4861711 w 12249338"/>
              <a:gd name="connsiteY84" fmla="*/ 3358261 h 5395291"/>
              <a:gd name="connsiteX85" fmla="*/ 4952245 w 12249338"/>
              <a:gd name="connsiteY85" fmla="*/ 3322047 h 5395291"/>
              <a:gd name="connsiteX86" fmla="*/ 5205742 w 12249338"/>
              <a:gd name="connsiteY86" fmla="*/ 3258673 h 5395291"/>
              <a:gd name="connsiteX87" fmla="*/ 5296277 w 12249338"/>
              <a:gd name="connsiteY87" fmla="*/ 3249619 h 5395291"/>
              <a:gd name="connsiteX88" fmla="*/ 5477346 w 12249338"/>
              <a:gd name="connsiteY88" fmla="*/ 3195299 h 5395291"/>
              <a:gd name="connsiteX89" fmla="*/ 5604095 w 12249338"/>
              <a:gd name="connsiteY89" fmla="*/ 3168138 h 5395291"/>
              <a:gd name="connsiteX90" fmla="*/ 5721790 w 12249338"/>
              <a:gd name="connsiteY90" fmla="*/ 3131924 h 5395291"/>
              <a:gd name="connsiteX91" fmla="*/ 5857592 w 12249338"/>
              <a:gd name="connsiteY91" fmla="*/ 3095710 h 5395291"/>
              <a:gd name="connsiteX92" fmla="*/ 5966233 w 12249338"/>
              <a:gd name="connsiteY92" fmla="*/ 3059497 h 5395291"/>
              <a:gd name="connsiteX93" fmla="*/ 6092982 w 12249338"/>
              <a:gd name="connsiteY93" fmla="*/ 3041390 h 5395291"/>
              <a:gd name="connsiteX94" fmla="*/ 6192570 w 12249338"/>
              <a:gd name="connsiteY94" fmla="*/ 3014229 h 5395291"/>
              <a:gd name="connsiteX95" fmla="*/ 6292158 w 12249338"/>
              <a:gd name="connsiteY95" fmla="*/ 2996122 h 5395291"/>
              <a:gd name="connsiteX96" fmla="*/ 6446067 w 12249338"/>
              <a:gd name="connsiteY96" fmla="*/ 2950855 h 5395291"/>
              <a:gd name="connsiteX97" fmla="*/ 6554709 w 12249338"/>
              <a:gd name="connsiteY97" fmla="*/ 2923695 h 5395291"/>
              <a:gd name="connsiteX98" fmla="*/ 6681457 w 12249338"/>
              <a:gd name="connsiteY98" fmla="*/ 2887481 h 5395291"/>
              <a:gd name="connsiteX99" fmla="*/ 6907794 w 12249338"/>
              <a:gd name="connsiteY99" fmla="*/ 2842213 h 5395291"/>
              <a:gd name="connsiteX100" fmla="*/ 6989275 w 12249338"/>
              <a:gd name="connsiteY100" fmla="*/ 2806000 h 5395291"/>
              <a:gd name="connsiteX101" fmla="*/ 7088863 w 12249338"/>
              <a:gd name="connsiteY101" fmla="*/ 2778839 h 5395291"/>
              <a:gd name="connsiteX102" fmla="*/ 7197505 w 12249338"/>
              <a:gd name="connsiteY102" fmla="*/ 2742625 h 5395291"/>
              <a:gd name="connsiteX103" fmla="*/ 7288039 w 12249338"/>
              <a:gd name="connsiteY103" fmla="*/ 2715465 h 5395291"/>
              <a:gd name="connsiteX104" fmla="*/ 7360467 w 12249338"/>
              <a:gd name="connsiteY104" fmla="*/ 2688304 h 5395291"/>
              <a:gd name="connsiteX105" fmla="*/ 7559643 w 12249338"/>
              <a:gd name="connsiteY105" fmla="*/ 2624930 h 5395291"/>
              <a:gd name="connsiteX106" fmla="*/ 7731659 w 12249338"/>
              <a:gd name="connsiteY106" fmla="*/ 2561556 h 5395291"/>
              <a:gd name="connsiteX107" fmla="*/ 7804087 w 12249338"/>
              <a:gd name="connsiteY107" fmla="*/ 2534396 h 5395291"/>
              <a:gd name="connsiteX108" fmla="*/ 8003263 w 12249338"/>
              <a:gd name="connsiteY108" fmla="*/ 2471021 h 5395291"/>
              <a:gd name="connsiteX109" fmla="*/ 8084744 w 12249338"/>
              <a:gd name="connsiteY109" fmla="*/ 2452914 h 5395291"/>
              <a:gd name="connsiteX110" fmla="*/ 8184332 w 12249338"/>
              <a:gd name="connsiteY110" fmla="*/ 2425754 h 5395291"/>
              <a:gd name="connsiteX111" fmla="*/ 8274867 w 12249338"/>
              <a:gd name="connsiteY111" fmla="*/ 2407647 h 5395291"/>
              <a:gd name="connsiteX112" fmla="*/ 8356348 w 12249338"/>
              <a:gd name="connsiteY112" fmla="*/ 2389540 h 5395291"/>
              <a:gd name="connsiteX113" fmla="*/ 8546471 w 12249338"/>
              <a:gd name="connsiteY113" fmla="*/ 2344273 h 5395291"/>
              <a:gd name="connsiteX114" fmla="*/ 8637006 w 12249338"/>
              <a:gd name="connsiteY114" fmla="*/ 2335219 h 5395291"/>
              <a:gd name="connsiteX115" fmla="*/ 8727540 w 12249338"/>
              <a:gd name="connsiteY115" fmla="*/ 2317112 h 5395291"/>
              <a:gd name="connsiteX116" fmla="*/ 8818075 w 12249338"/>
              <a:gd name="connsiteY116" fmla="*/ 2289952 h 5395291"/>
              <a:gd name="connsiteX117" fmla="*/ 9089679 w 12249338"/>
              <a:gd name="connsiteY117" fmla="*/ 2280899 h 5395291"/>
              <a:gd name="connsiteX118" fmla="*/ 9234534 w 12249338"/>
              <a:gd name="connsiteY118" fmla="*/ 2253738 h 5395291"/>
              <a:gd name="connsiteX119" fmla="*/ 9316016 w 12249338"/>
              <a:gd name="connsiteY119" fmla="*/ 2244685 h 5395291"/>
              <a:gd name="connsiteX120" fmla="*/ 9623833 w 12249338"/>
              <a:gd name="connsiteY120" fmla="*/ 2208471 h 5395291"/>
              <a:gd name="connsiteX121" fmla="*/ 9705315 w 12249338"/>
              <a:gd name="connsiteY121" fmla="*/ 2199417 h 5395291"/>
              <a:gd name="connsiteX122" fmla="*/ 11669917 w 12249338"/>
              <a:gd name="connsiteY122" fmla="*/ 2190364 h 5395291"/>
              <a:gd name="connsiteX123" fmla="*/ 12249338 w 12249338"/>
              <a:gd name="connsiteY123" fmla="*/ 2199417 h 5395291"/>
              <a:gd name="connsiteX124" fmla="*/ 12249338 w 12249338"/>
              <a:gd name="connsiteY124" fmla="*/ 1909706 h 5395291"/>
              <a:gd name="connsiteX0" fmla="*/ 12213125 w 12213125"/>
              <a:gd name="connsiteY0" fmla="*/ 1909706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1973656 w 12213125"/>
              <a:gd name="connsiteY44" fmla="*/ 2244685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909706 h 5395291"/>
              <a:gd name="connsiteX0" fmla="*/ 12213125 w 12213125"/>
              <a:gd name="connsiteY0" fmla="*/ 1909706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909706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71845 h 5395291"/>
              <a:gd name="connsiteX46" fmla="*/ 1738265 w 12213125"/>
              <a:gd name="connsiteY46" fmla="*/ 2299006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89952 h 5395291"/>
              <a:gd name="connsiteX46" fmla="*/ 1738265 w 12213125"/>
              <a:gd name="connsiteY46" fmla="*/ 2299006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89952 h 5395291"/>
              <a:gd name="connsiteX46" fmla="*/ 1738265 w 12213125"/>
              <a:gd name="connsiteY46" fmla="*/ 2344274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663881 w 12213125"/>
              <a:gd name="connsiteY2" fmla="*/ 1894010 h 5395291"/>
              <a:gd name="connsiteX3" fmla="*/ 11027121 w 12213125"/>
              <a:gd name="connsiteY3" fmla="*/ 1891600 h 5395291"/>
              <a:gd name="connsiteX4" fmla="*/ 10592555 w 12213125"/>
              <a:gd name="connsiteY4" fmla="*/ 1882546 h 5395291"/>
              <a:gd name="connsiteX5" fmla="*/ 8166227 w 12213125"/>
              <a:gd name="connsiteY5" fmla="*/ 1918760 h 5395291"/>
              <a:gd name="connsiteX6" fmla="*/ 7840302 w 12213125"/>
              <a:gd name="connsiteY6" fmla="*/ 1864439 h 5395291"/>
              <a:gd name="connsiteX7" fmla="*/ 7776927 w 12213125"/>
              <a:gd name="connsiteY7" fmla="*/ 1837279 h 5395291"/>
              <a:gd name="connsiteX8" fmla="*/ 7650179 w 12213125"/>
              <a:gd name="connsiteY8" fmla="*/ 1792011 h 5395291"/>
              <a:gd name="connsiteX9" fmla="*/ 7586804 w 12213125"/>
              <a:gd name="connsiteY9" fmla="*/ 1746744 h 5395291"/>
              <a:gd name="connsiteX10" fmla="*/ 7514377 w 12213125"/>
              <a:gd name="connsiteY10" fmla="*/ 1701477 h 5395291"/>
              <a:gd name="connsiteX11" fmla="*/ 7387628 w 12213125"/>
              <a:gd name="connsiteY11" fmla="*/ 1592835 h 5395291"/>
              <a:gd name="connsiteX12" fmla="*/ 7306147 w 12213125"/>
              <a:gd name="connsiteY12" fmla="*/ 1538514 h 5395291"/>
              <a:gd name="connsiteX13" fmla="*/ 7251826 w 12213125"/>
              <a:gd name="connsiteY13" fmla="*/ 1475140 h 5395291"/>
              <a:gd name="connsiteX14" fmla="*/ 7170345 w 12213125"/>
              <a:gd name="connsiteY14" fmla="*/ 1402712 h 5395291"/>
              <a:gd name="connsiteX15" fmla="*/ 7116024 w 12213125"/>
              <a:gd name="connsiteY15" fmla="*/ 1348392 h 5395291"/>
              <a:gd name="connsiteX16" fmla="*/ 7034543 w 12213125"/>
              <a:gd name="connsiteY16" fmla="*/ 1275964 h 5395291"/>
              <a:gd name="connsiteX17" fmla="*/ 6962115 w 12213125"/>
              <a:gd name="connsiteY17" fmla="*/ 1203536 h 5395291"/>
              <a:gd name="connsiteX18" fmla="*/ 6790100 w 12213125"/>
              <a:gd name="connsiteY18" fmla="*/ 1049627 h 5395291"/>
              <a:gd name="connsiteX19" fmla="*/ 6699565 w 12213125"/>
              <a:gd name="connsiteY19" fmla="*/ 986253 h 5395291"/>
              <a:gd name="connsiteX20" fmla="*/ 6627137 w 12213125"/>
              <a:gd name="connsiteY20" fmla="*/ 913825 h 5395291"/>
              <a:gd name="connsiteX21" fmla="*/ 6427961 w 12213125"/>
              <a:gd name="connsiteY21" fmla="*/ 750863 h 5395291"/>
              <a:gd name="connsiteX22" fmla="*/ 6319319 w 12213125"/>
              <a:gd name="connsiteY22" fmla="*/ 660328 h 5395291"/>
              <a:gd name="connsiteX23" fmla="*/ 6183517 w 12213125"/>
              <a:gd name="connsiteY23" fmla="*/ 551687 h 5395291"/>
              <a:gd name="connsiteX24" fmla="*/ 6038662 w 12213125"/>
              <a:gd name="connsiteY24" fmla="*/ 424938 h 5395291"/>
              <a:gd name="connsiteX25" fmla="*/ 5902860 w 12213125"/>
              <a:gd name="connsiteY25" fmla="*/ 307243 h 5395291"/>
              <a:gd name="connsiteX26" fmla="*/ 5631256 w 12213125"/>
              <a:gd name="connsiteY26" fmla="*/ 153334 h 5395291"/>
              <a:gd name="connsiteX27" fmla="*/ 5386812 w 12213125"/>
              <a:gd name="connsiteY27" fmla="*/ 62800 h 5395291"/>
              <a:gd name="connsiteX28" fmla="*/ 5124262 w 12213125"/>
              <a:gd name="connsiteY28" fmla="*/ 26586 h 5395291"/>
              <a:gd name="connsiteX29" fmla="*/ 4562948 w 12213125"/>
              <a:gd name="connsiteY29" fmla="*/ 44693 h 5395291"/>
              <a:gd name="connsiteX30" fmla="*/ 4318504 w 12213125"/>
              <a:gd name="connsiteY30" fmla="*/ 198601 h 5395291"/>
              <a:gd name="connsiteX31" fmla="*/ 4182702 w 12213125"/>
              <a:gd name="connsiteY31" fmla="*/ 280083 h 5395291"/>
              <a:gd name="connsiteX32" fmla="*/ 3983525 w 12213125"/>
              <a:gd name="connsiteY32" fmla="*/ 479259 h 5395291"/>
              <a:gd name="connsiteX33" fmla="*/ 3920151 w 12213125"/>
              <a:gd name="connsiteY33" fmla="*/ 569794 h 5395291"/>
              <a:gd name="connsiteX34" fmla="*/ 3748135 w 12213125"/>
              <a:gd name="connsiteY34" fmla="*/ 796130 h 5395291"/>
              <a:gd name="connsiteX35" fmla="*/ 3693814 w 12213125"/>
              <a:gd name="connsiteY35" fmla="*/ 913825 h 5395291"/>
              <a:gd name="connsiteX36" fmla="*/ 3621387 w 12213125"/>
              <a:gd name="connsiteY36" fmla="*/ 1004360 h 5395291"/>
              <a:gd name="connsiteX37" fmla="*/ 3431264 w 12213125"/>
              <a:gd name="connsiteY37" fmla="*/ 1294071 h 5395291"/>
              <a:gd name="connsiteX38" fmla="*/ 3340729 w 12213125"/>
              <a:gd name="connsiteY38" fmla="*/ 1384605 h 5395291"/>
              <a:gd name="connsiteX39" fmla="*/ 3186820 w 12213125"/>
              <a:gd name="connsiteY39" fmla="*/ 1556621 h 5395291"/>
              <a:gd name="connsiteX40" fmla="*/ 3105339 w 12213125"/>
              <a:gd name="connsiteY40" fmla="*/ 1619996 h 5395291"/>
              <a:gd name="connsiteX41" fmla="*/ 3014804 w 12213125"/>
              <a:gd name="connsiteY41" fmla="*/ 1683370 h 5395291"/>
              <a:gd name="connsiteX42" fmla="*/ 2679826 w 12213125"/>
              <a:gd name="connsiteY42" fmla="*/ 1927813 h 5395291"/>
              <a:gd name="connsiteX43" fmla="*/ 2408222 w 12213125"/>
              <a:gd name="connsiteY43" fmla="*/ 2063615 h 5395291"/>
              <a:gd name="connsiteX44" fmla="*/ 2299581 w 12213125"/>
              <a:gd name="connsiteY44" fmla="*/ 2126990 h 5395291"/>
              <a:gd name="connsiteX45" fmla="*/ 2037030 w 12213125"/>
              <a:gd name="connsiteY45" fmla="*/ 2244684 h 5395291"/>
              <a:gd name="connsiteX46" fmla="*/ 1901228 w 12213125"/>
              <a:gd name="connsiteY46" fmla="*/ 2289952 h 5395291"/>
              <a:gd name="connsiteX47" fmla="*/ 1738265 w 12213125"/>
              <a:gd name="connsiteY47" fmla="*/ 2344274 h 5395291"/>
              <a:gd name="connsiteX48" fmla="*/ 0 w 12213125"/>
              <a:gd name="connsiteY48" fmla="*/ 2353326 h 5395291"/>
              <a:gd name="connsiteX49" fmla="*/ 9054 w 12213125"/>
              <a:gd name="connsiteY49" fmla="*/ 5395291 h 5395291"/>
              <a:gd name="connsiteX50" fmla="*/ 1475715 w 12213125"/>
              <a:gd name="connsiteY50" fmla="*/ 5368130 h 5395291"/>
              <a:gd name="connsiteX51" fmla="*/ 1557197 w 12213125"/>
              <a:gd name="connsiteY51" fmla="*/ 5250435 h 5395291"/>
              <a:gd name="connsiteX52" fmla="*/ 1602464 w 12213125"/>
              <a:gd name="connsiteY52" fmla="*/ 5196114 h 5395291"/>
              <a:gd name="connsiteX53" fmla="*/ 1638678 w 12213125"/>
              <a:gd name="connsiteY53" fmla="*/ 5132740 h 5395291"/>
              <a:gd name="connsiteX54" fmla="*/ 1683945 w 12213125"/>
              <a:gd name="connsiteY54" fmla="*/ 5087473 h 5395291"/>
              <a:gd name="connsiteX55" fmla="*/ 1747319 w 12213125"/>
              <a:gd name="connsiteY55" fmla="*/ 5015045 h 5395291"/>
              <a:gd name="connsiteX56" fmla="*/ 1828801 w 12213125"/>
              <a:gd name="connsiteY56" fmla="*/ 4915457 h 5395291"/>
              <a:gd name="connsiteX57" fmla="*/ 1883121 w 12213125"/>
              <a:gd name="connsiteY57" fmla="*/ 4879243 h 5395291"/>
              <a:gd name="connsiteX58" fmla="*/ 1991763 w 12213125"/>
              <a:gd name="connsiteY58" fmla="*/ 4770601 h 5395291"/>
              <a:gd name="connsiteX59" fmla="*/ 2046084 w 12213125"/>
              <a:gd name="connsiteY59" fmla="*/ 4734388 h 5395291"/>
              <a:gd name="connsiteX60" fmla="*/ 2073244 w 12213125"/>
              <a:gd name="connsiteY60" fmla="*/ 4707227 h 5395291"/>
              <a:gd name="connsiteX61" fmla="*/ 2118511 w 12213125"/>
              <a:gd name="connsiteY61" fmla="*/ 4680067 h 5395291"/>
              <a:gd name="connsiteX62" fmla="*/ 2172832 w 12213125"/>
              <a:gd name="connsiteY62" fmla="*/ 4634800 h 5395291"/>
              <a:gd name="connsiteX63" fmla="*/ 2290527 w 12213125"/>
              <a:gd name="connsiteY63" fmla="*/ 4562372 h 5395291"/>
              <a:gd name="connsiteX64" fmla="*/ 2426329 w 12213125"/>
              <a:gd name="connsiteY64" fmla="*/ 4471837 h 5395291"/>
              <a:gd name="connsiteX65" fmla="*/ 2498757 w 12213125"/>
              <a:gd name="connsiteY65" fmla="*/ 4426570 h 5395291"/>
              <a:gd name="connsiteX66" fmla="*/ 2688880 w 12213125"/>
              <a:gd name="connsiteY66" fmla="*/ 4290768 h 5395291"/>
              <a:gd name="connsiteX67" fmla="*/ 2906163 w 12213125"/>
              <a:gd name="connsiteY67" fmla="*/ 4173073 h 5395291"/>
              <a:gd name="connsiteX68" fmla="*/ 2960484 w 12213125"/>
              <a:gd name="connsiteY68" fmla="*/ 4145912 h 5395291"/>
              <a:gd name="connsiteX69" fmla="*/ 3060072 w 12213125"/>
              <a:gd name="connsiteY69" fmla="*/ 4091592 h 5395291"/>
              <a:gd name="connsiteX70" fmla="*/ 3123446 w 12213125"/>
              <a:gd name="connsiteY70" fmla="*/ 4055378 h 5395291"/>
              <a:gd name="connsiteX71" fmla="*/ 3268302 w 12213125"/>
              <a:gd name="connsiteY71" fmla="*/ 3992003 h 5395291"/>
              <a:gd name="connsiteX72" fmla="*/ 3376943 w 12213125"/>
              <a:gd name="connsiteY72" fmla="*/ 3928629 h 5395291"/>
              <a:gd name="connsiteX73" fmla="*/ 3467478 w 12213125"/>
              <a:gd name="connsiteY73" fmla="*/ 3892415 h 5395291"/>
              <a:gd name="connsiteX74" fmla="*/ 3630440 w 12213125"/>
              <a:gd name="connsiteY74" fmla="*/ 3801881 h 5395291"/>
              <a:gd name="connsiteX75" fmla="*/ 3748135 w 12213125"/>
              <a:gd name="connsiteY75" fmla="*/ 3756613 h 5395291"/>
              <a:gd name="connsiteX76" fmla="*/ 3883937 w 12213125"/>
              <a:gd name="connsiteY76" fmla="*/ 3711346 h 5395291"/>
              <a:gd name="connsiteX77" fmla="*/ 3947311 w 12213125"/>
              <a:gd name="connsiteY77" fmla="*/ 3675132 h 5395291"/>
              <a:gd name="connsiteX78" fmla="*/ 4019739 w 12213125"/>
              <a:gd name="connsiteY78" fmla="*/ 3657025 h 5395291"/>
              <a:gd name="connsiteX79" fmla="*/ 4155541 w 12213125"/>
              <a:gd name="connsiteY79" fmla="*/ 3593651 h 5395291"/>
              <a:gd name="connsiteX80" fmla="*/ 4399985 w 12213125"/>
              <a:gd name="connsiteY80" fmla="*/ 3494063 h 5395291"/>
              <a:gd name="connsiteX81" fmla="*/ 4490519 w 12213125"/>
              <a:gd name="connsiteY81" fmla="*/ 3466902 h 5395291"/>
              <a:gd name="connsiteX82" fmla="*/ 4581054 w 12213125"/>
              <a:gd name="connsiteY82" fmla="*/ 3430689 h 5395291"/>
              <a:gd name="connsiteX83" fmla="*/ 4689696 w 12213125"/>
              <a:gd name="connsiteY83" fmla="*/ 3394475 h 5395291"/>
              <a:gd name="connsiteX84" fmla="*/ 4753070 w 12213125"/>
              <a:gd name="connsiteY84" fmla="*/ 3367314 h 5395291"/>
              <a:gd name="connsiteX85" fmla="*/ 4825498 w 12213125"/>
              <a:gd name="connsiteY85" fmla="*/ 3358261 h 5395291"/>
              <a:gd name="connsiteX86" fmla="*/ 4916032 w 12213125"/>
              <a:gd name="connsiteY86" fmla="*/ 3322047 h 5395291"/>
              <a:gd name="connsiteX87" fmla="*/ 5169529 w 12213125"/>
              <a:gd name="connsiteY87" fmla="*/ 3258673 h 5395291"/>
              <a:gd name="connsiteX88" fmla="*/ 5260064 w 12213125"/>
              <a:gd name="connsiteY88" fmla="*/ 3249619 h 5395291"/>
              <a:gd name="connsiteX89" fmla="*/ 5441133 w 12213125"/>
              <a:gd name="connsiteY89" fmla="*/ 3195299 h 5395291"/>
              <a:gd name="connsiteX90" fmla="*/ 5567882 w 12213125"/>
              <a:gd name="connsiteY90" fmla="*/ 3168138 h 5395291"/>
              <a:gd name="connsiteX91" fmla="*/ 5685577 w 12213125"/>
              <a:gd name="connsiteY91" fmla="*/ 3131924 h 5395291"/>
              <a:gd name="connsiteX92" fmla="*/ 5821379 w 12213125"/>
              <a:gd name="connsiteY92" fmla="*/ 3095710 h 5395291"/>
              <a:gd name="connsiteX93" fmla="*/ 5930020 w 12213125"/>
              <a:gd name="connsiteY93" fmla="*/ 3059497 h 5395291"/>
              <a:gd name="connsiteX94" fmla="*/ 6056769 w 12213125"/>
              <a:gd name="connsiteY94" fmla="*/ 3041390 h 5395291"/>
              <a:gd name="connsiteX95" fmla="*/ 6156357 w 12213125"/>
              <a:gd name="connsiteY95" fmla="*/ 3014229 h 5395291"/>
              <a:gd name="connsiteX96" fmla="*/ 6255945 w 12213125"/>
              <a:gd name="connsiteY96" fmla="*/ 2996122 h 5395291"/>
              <a:gd name="connsiteX97" fmla="*/ 6409854 w 12213125"/>
              <a:gd name="connsiteY97" fmla="*/ 2950855 h 5395291"/>
              <a:gd name="connsiteX98" fmla="*/ 6518496 w 12213125"/>
              <a:gd name="connsiteY98" fmla="*/ 2923695 h 5395291"/>
              <a:gd name="connsiteX99" fmla="*/ 6645244 w 12213125"/>
              <a:gd name="connsiteY99" fmla="*/ 2887481 h 5395291"/>
              <a:gd name="connsiteX100" fmla="*/ 6871581 w 12213125"/>
              <a:gd name="connsiteY100" fmla="*/ 2842213 h 5395291"/>
              <a:gd name="connsiteX101" fmla="*/ 6953062 w 12213125"/>
              <a:gd name="connsiteY101" fmla="*/ 2806000 h 5395291"/>
              <a:gd name="connsiteX102" fmla="*/ 7052650 w 12213125"/>
              <a:gd name="connsiteY102" fmla="*/ 2778839 h 5395291"/>
              <a:gd name="connsiteX103" fmla="*/ 7161292 w 12213125"/>
              <a:gd name="connsiteY103" fmla="*/ 2742625 h 5395291"/>
              <a:gd name="connsiteX104" fmla="*/ 7251826 w 12213125"/>
              <a:gd name="connsiteY104" fmla="*/ 2715465 h 5395291"/>
              <a:gd name="connsiteX105" fmla="*/ 7324254 w 12213125"/>
              <a:gd name="connsiteY105" fmla="*/ 2688304 h 5395291"/>
              <a:gd name="connsiteX106" fmla="*/ 7523430 w 12213125"/>
              <a:gd name="connsiteY106" fmla="*/ 2624930 h 5395291"/>
              <a:gd name="connsiteX107" fmla="*/ 7695446 w 12213125"/>
              <a:gd name="connsiteY107" fmla="*/ 2561556 h 5395291"/>
              <a:gd name="connsiteX108" fmla="*/ 7767874 w 12213125"/>
              <a:gd name="connsiteY108" fmla="*/ 2534396 h 5395291"/>
              <a:gd name="connsiteX109" fmla="*/ 7967050 w 12213125"/>
              <a:gd name="connsiteY109" fmla="*/ 2471021 h 5395291"/>
              <a:gd name="connsiteX110" fmla="*/ 8048531 w 12213125"/>
              <a:gd name="connsiteY110" fmla="*/ 2452914 h 5395291"/>
              <a:gd name="connsiteX111" fmla="*/ 8148119 w 12213125"/>
              <a:gd name="connsiteY111" fmla="*/ 2425754 h 5395291"/>
              <a:gd name="connsiteX112" fmla="*/ 8238654 w 12213125"/>
              <a:gd name="connsiteY112" fmla="*/ 2407647 h 5395291"/>
              <a:gd name="connsiteX113" fmla="*/ 8320135 w 12213125"/>
              <a:gd name="connsiteY113" fmla="*/ 2389540 h 5395291"/>
              <a:gd name="connsiteX114" fmla="*/ 8510258 w 12213125"/>
              <a:gd name="connsiteY114" fmla="*/ 2344273 h 5395291"/>
              <a:gd name="connsiteX115" fmla="*/ 8600793 w 12213125"/>
              <a:gd name="connsiteY115" fmla="*/ 2335219 h 5395291"/>
              <a:gd name="connsiteX116" fmla="*/ 8691327 w 12213125"/>
              <a:gd name="connsiteY116" fmla="*/ 2317112 h 5395291"/>
              <a:gd name="connsiteX117" fmla="*/ 8781862 w 12213125"/>
              <a:gd name="connsiteY117" fmla="*/ 2289952 h 5395291"/>
              <a:gd name="connsiteX118" fmla="*/ 9053466 w 12213125"/>
              <a:gd name="connsiteY118" fmla="*/ 2280899 h 5395291"/>
              <a:gd name="connsiteX119" fmla="*/ 9198321 w 12213125"/>
              <a:gd name="connsiteY119" fmla="*/ 2253738 h 5395291"/>
              <a:gd name="connsiteX120" fmla="*/ 9279803 w 12213125"/>
              <a:gd name="connsiteY120" fmla="*/ 2244685 h 5395291"/>
              <a:gd name="connsiteX121" fmla="*/ 9587620 w 12213125"/>
              <a:gd name="connsiteY121" fmla="*/ 2208471 h 5395291"/>
              <a:gd name="connsiteX122" fmla="*/ 9669102 w 12213125"/>
              <a:gd name="connsiteY122" fmla="*/ 2199417 h 5395291"/>
              <a:gd name="connsiteX123" fmla="*/ 11633704 w 12213125"/>
              <a:gd name="connsiteY123" fmla="*/ 2190364 h 5395291"/>
              <a:gd name="connsiteX124" fmla="*/ 12213125 w 12213125"/>
              <a:gd name="connsiteY124" fmla="*/ 2199417 h 5395291"/>
              <a:gd name="connsiteX125" fmla="*/ 12213125 w 12213125"/>
              <a:gd name="connsiteY125" fmla="*/ 1837278 h 5395291"/>
              <a:gd name="connsiteX0" fmla="*/ 12213125 w 12213125"/>
              <a:gd name="connsiteY0" fmla="*/ 1837278 h 5395291"/>
              <a:gd name="connsiteX1" fmla="*/ 12213125 w 12213125"/>
              <a:gd name="connsiteY1" fmla="*/ 1909706 h 5395291"/>
              <a:gd name="connsiteX2" fmla="*/ 11681988 w 12213125"/>
              <a:gd name="connsiteY2" fmla="*/ 1857796 h 5395291"/>
              <a:gd name="connsiteX3" fmla="*/ 11027121 w 12213125"/>
              <a:gd name="connsiteY3" fmla="*/ 1891600 h 5395291"/>
              <a:gd name="connsiteX4" fmla="*/ 10592555 w 12213125"/>
              <a:gd name="connsiteY4" fmla="*/ 1882546 h 5395291"/>
              <a:gd name="connsiteX5" fmla="*/ 8166227 w 12213125"/>
              <a:gd name="connsiteY5" fmla="*/ 1918760 h 5395291"/>
              <a:gd name="connsiteX6" fmla="*/ 7840302 w 12213125"/>
              <a:gd name="connsiteY6" fmla="*/ 1864439 h 5395291"/>
              <a:gd name="connsiteX7" fmla="*/ 7776927 w 12213125"/>
              <a:gd name="connsiteY7" fmla="*/ 1837279 h 5395291"/>
              <a:gd name="connsiteX8" fmla="*/ 7650179 w 12213125"/>
              <a:gd name="connsiteY8" fmla="*/ 1792011 h 5395291"/>
              <a:gd name="connsiteX9" fmla="*/ 7586804 w 12213125"/>
              <a:gd name="connsiteY9" fmla="*/ 1746744 h 5395291"/>
              <a:gd name="connsiteX10" fmla="*/ 7514377 w 12213125"/>
              <a:gd name="connsiteY10" fmla="*/ 1701477 h 5395291"/>
              <a:gd name="connsiteX11" fmla="*/ 7387628 w 12213125"/>
              <a:gd name="connsiteY11" fmla="*/ 1592835 h 5395291"/>
              <a:gd name="connsiteX12" fmla="*/ 7306147 w 12213125"/>
              <a:gd name="connsiteY12" fmla="*/ 1538514 h 5395291"/>
              <a:gd name="connsiteX13" fmla="*/ 7251826 w 12213125"/>
              <a:gd name="connsiteY13" fmla="*/ 1475140 h 5395291"/>
              <a:gd name="connsiteX14" fmla="*/ 7170345 w 12213125"/>
              <a:gd name="connsiteY14" fmla="*/ 1402712 h 5395291"/>
              <a:gd name="connsiteX15" fmla="*/ 7116024 w 12213125"/>
              <a:gd name="connsiteY15" fmla="*/ 1348392 h 5395291"/>
              <a:gd name="connsiteX16" fmla="*/ 7034543 w 12213125"/>
              <a:gd name="connsiteY16" fmla="*/ 1275964 h 5395291"/>
              <a:gd name="connsiteX17" fmla="*/ 6962115 w 12213125"/>
              <a:gd name="connsiteY17" fmla="*/ 1203536 h 5395291"/>
              <a:gd name="connsiteX18" fmla="*/ 6790100 w 12213125"/>
              <a:gd name="connsiteY18" fmla="*/ 1049627 h 5395291"/>
              <a:gd name="connsiteX19" fmla="*/ 6699565 w 12213125"/>
              <a:gd name="connsiteY19" fmla="*/ 986253 h 5395291"/>
              <a:gd name="connsiteX20" fmla="*/ 6627137 w 12213125"/>
              <a:gd name="connsiteY20" fmla="*/ 913825 h 5395291"/>
              <a:gd name="connsiteX21" fmla="*/ 6427961 w 12213125"/>
              <a:gd name="connsiteY21" fmla="*/ 750863 h 5395291"/>
              <a:gd name="connsiteX22" fmla="*/ 6319319 w 12213125"/>
              <a:gd name="connsiteY22" fmla="*/ 660328 h 5395291"/>
              <a:gd name="connsiteX23" fmla="*/ 6183517 w 12213125"/>
              <a:gd name="connsiteY23" fmla="*/ 551687 h 5395291"/>
              <a:gd name="connsiteX24" fmla="*/ 6038662 w 12213125"/>
              <a:gd name="connsiteY24" fmla="*/ 424938 h 5395291"/>
              <a:gd name="connsiteX25" fmla="*/ 5902860 w 12213125"/>
              <a:gd name="connsiteY25" fmla="*/ 307243 h 5395291"/>
              <a:gd name="connsiteX26" fmla="*/ 5631256 w 12213125"/>
              <a:gd name="connsiteY26" fmla="*/ 153334 h 5395291"/>
              <a:gd name="connsiteX27" fmla="*/ 5386812 w 12213125"/>
              <a:gd name="connsiteY27" fmla="*/ 62800 h 5395291"/>
              <a:gd name="connsiteX28" fmla="*/ 5124262 w 12213125"/>
              <a:gd name="connsiteY28" fmla="*/ 26586 h 5395291"/>
              <a:gd name="connsiteX29" fmla="*/ 4562948 w 12213125"/>
              <a:gd name="connsiteY29" fmla="*/ 44693 h 5395291"/>
              <a:gd name="connsiteX30" fmla="*/ 4318504 w 12213125"/>
              <a:gd name="connsiteY30" fmla="*/ 198601 h 5395291"/>
              <a:gd name="connsiteX31" fmla="*/ 4182702 w 12213125"/>
              <a:gd name="connsiteY31" fmla="*/ 280083 h 5395291"/>
              <a:gd name="connsiteX32" fmla="*/ 3983525 w 12213125"/>
              <a:gd name="connsiteY32" fmla="*/ 479259 h 5395291"/>
              <a:gd name="connsiteX33" fmla="*/ 3920151 w 12213125"/>
              <a:gd name="connsiteY33" fmla="*/ 569794 h 5395291"/>
              <a:gd name="connsiteX34" fmla="*/ 3748135 w 12213125"/>
              <a:gd name="connsiteY34" fmla="*/ 796130 h 5395291"/>
              <a:gd name="connsiteX35" fmla="*/ 3693814 w 12213125"/>
              <a:gd name="connsiteY35" fmla="*/ 913825 h 5395291"/>
              <a:gd name="connsiteX36" fmla="*/ 3621387 w 12213125"/>
              <a:gd name="connsiteY36" fmla="*/ 1004360 h 5395291"/>
              <a:gd name="connsiteX37" fmla="*/ 3431264 w 12213125"/>
              <a:gd name="connsiteY37" fmla="*/ 1294071 h 5395291"/>
              <a:gd name="connsiteX38" fmla="*/ 3340729 w 12213125"/>
              <a:gd name="connsiteY38" fmla="*/ 1384605 h 5395291"/>
              <a:gd name="connsiteX39" fmla="*/ 3186820 w 12213125"/>
              <a:gd name="connsiteY39" fmla="*/ 1556621 h 5395291"/>
              <a:gd name="connsiteX40" fmla="*/ 3105339 w 12213125"/>
              <a:gd name="connsiteY40" fmla="*/ 1619996 h 5395291"/>
              <a:gd name="connsiteX41" fmla="*/ 3014804 w 12213125"/>
              <a:gd name="connsiteY41" fmla="*/ 1683370 h 5395291"/>
              <a:gd name="connsiteX42" fmla="*/ 2679826 w 12213125"/>
              <a:gd name="connsiteY42" fmla="*/ 1927813 h 5395291"/>
              <a:gd name="connsiteX43" fmla="*/ 2408222 w 12213125"/>
              <a:gd name="connsiteY43" fmla="*/ 2063615 h 5395291"/>
              <a:gd name="connsiteX44" fmla="*/ 2299581 w 12213125"/>
              <a:gd name="connsiteY44" fmla="*/ 2126990 h 5395291"/>
              <a:gd name="connsiteX45" fmla="*/ 2037030 w 12213125"/>
              <a:gd name="connsiteY45" fmla="*/ 2244684 h 5395291"/>
              <a:gd name="connsiteX46" fmla="*/ 1901228 w 12213125"/>
              <a:gd name="connsiteY46" fmla="*/ 2289952 h 5395291"/>
              <a:gd name="connsiteX47" fmla="*/ 1738265 w 12213125"/>
              <a:gd name="connsiteY47" fmla="*/ 2344274 h 5395291"/>
              <a:gd name="connsiteX48" fmla="*/ 0 w 12213125"/>
              <a:gd name="connsiteY48" fmla="*/ 2353326 h 5395291"/>
              <a:gd name="connsiteX49" fmla="*/ 9054 w 12213125"/>
              <a:gd name="connsiteY49" fmla="*/ 5395291 h 5395291"/>
              <a:gd name="connsiteX50" fmla="*/ 1475715 w 12213125"/>
              <a:gd name="connsiteY50" fmla="*/ 5368130 h 5395291"/>
              <a:gd name="connsiteX51" fmla="*/ 1557197 w 12213125"/>
              <a:gd name="connsiteY51" fmla="*/ 5250435 h 5395291"/>
              <a:gd name="connsiteX52" fmla="*/ 1602464 w 12213125"/>
              <a:gd name="connsiteY52" fmla="*/ 5196114 h 5395291"/>
              <a:gd name="connsiteX53" fmla="*/ 1638678 w 12213125"/>
              <a:gd name="connsiteY53" fmla="*/ 5132740 h 5395291"/>
              <a:gd name="connsiteX54" fmla="*/ 1683945 w 12213125"/>
              <a:gd name="connsiteY54" fmla="*/ 5087473 h 5395291"/>
              <a:gd name="connsiteX55" fmla="*/ 1747319 w 12213125"/>
              <a:gd name="connsiteY55" fmla="*/ 5015045 h 5395291"/>
              <a:gd name="connsiteX56" fmla="*/ 1828801 w 12213125"/>
              <a:gd name="connsiteY56" fmla="*/ 4915457 h 5395291"/>
              <a:gd name="connsiteX57" fmla="*/ 1883121 w 12213125"/>
              <a:gd name="connsiteY57" fmla="*/ 4879243 h 5395291"/>
              <a:gd name="connsiteX58" fmla="*/ 1991763 w 12213125"/>
              <a:gd name="connsiteY58" fmla="*/ 4770601 h 5395291"/>
              <a:gd name="connsiteX59" fmla="*/ 2046084 w 12213125"/>
              <a:gd name="connsiteY59" fmla="*/ 4734388 h 5395291"/>
              <a:gd name="connsiteX60" fmla="*/ 2073244 w 12213125"/>
              <a:gd name="connsiteY60" fmla="*/ 4707227 h 5395291"/>
              <a:gd name="connsiteX61" fmla="*/ 2118511 w 12213125"/>
              <a:gd name="connsiteY61" fmla="*/ 4680067 h 5395291"/>
              <a:gd name="connsiteX62" fmla="*/ 2172832 w 12213125"/>
              <a:gd name="connsiteY62" fmla="*/ 4634800 h 5395291"/>
              <a:gd name="connsiteX63" fmla="*/ 2290527 w 12213125"/>
              <a:gd name="connsiteY63" fmla="*/ 4562372 h 5395291"/>
              <a:gd name="connsiteX64" fmla="*/ 2426329 w 12213125"/>
              <a:gd name="connsiteY64" fmla="*/ 4471837 h 5395291"/>
              <a:gd name="connsiteX65" fmla="*/ 2498757 w 12213125"/>
              <a:gd name="connsiteY65" fmla="*/ 4426570 h 5395291"/>
              <a:gd name="connsiteX66" fmla="*/ 2688880 w 12213125"/>
              <a:gd name="connsiteY66" fmla="*/ 4290768 h 5395291"/>
              <a:gd name="connsiteX67" fmla="*/ 2906163 w 12213125"/>
              <a:gd name="connsiteY67" fmla="*/ 4173073 h 5395291"/>
              <a:gd name="connsiteX68" fmla="*/ 2960484 w 12213125"/>
              <a:gd name="connsiteY68" fmla="*/ 4145912 h 5395291"/>
              <a:gd name="connsiteX69" fmla="*/ 3060072 w 12213125"/>
              <a:gd name="connsiteY69" fmla="*/ 4091592 h 5395291"/>
              <a:gd name="connsiteX70" fmla="*/ 3123446 w 12213125"/>
              <a:gd name="connsiteY70" fmla="*/ 4055378 h 5395291"/>
              <a:gd name="connsiteX71" fmla="*/ 3268302 w 12213125"/>
              <a:gd name="connsiteY71" fmla="*/ 3992003 h 5395291"/>
              <a:gd name="connsiteX72" fmla="*/ 3376943 w 12213125"/>
              <a:gd name="connsiteY72" fmla="*/ 3928629 h 5395291"/>
              <a:gd name="connsiteX73" fmla="*/ 3467478 w 12213125"/>
              <a:gd name="connsiteY73" fmla="*/ 3892415 h 5395291"/>
              <a:gd name="connsiteX74" fmla="*/ 3630440 w 12213125"/>
              <a:gd name="connsiteY74" fmla="*/ 3801881 h 5395291"/>
              <a:gd name="connsiteX75" fmla="*/ 3748135 w 12213125"/>
              <a:gd name="connsiteY75" fmla="*/ 3756613 h 5395291"/>
              <a:gd name="connsiteX76" fmla="*/ 3883937 w 12213125"/>
              <a:gd name="connsiteY76" fmla="*/ 3711346 h 5395291"/>
              <a:gd name="connsiteX77" fmla="*/ 3947311 w 12213125"/>
              <a:gd name="connsiteY77" fmla="*/ 3675132 h 5395291"/>
              <a:gd name="connsiteX78" fmla="*/ 4019739 w 12213125"/>
              <a:gd name="connsiteY78" fmla="*/ 3657025 h 5395291"/>
              <a:gd name="connsiteX79" fmla="*/ 4155541 w 12213125"/>
              <a:gd name="connsiteY79" fmla="*/ 3593651 h 5395291"/>
              <a:gd name="connsiteX80" fmla="*/ 4399985 w 12213125"/>
              <a:gd name="connsiteY80" fmla="*/ 3494063 h 5395291"/>
              <a:gd name="connsiteX81" fmla="*/ 4490519 w 12213125"/>
              <a:gd name="connsiteY81" fmla="*/ 3466902 h 5395291"/>
              <a:gd name="connsiteX82" fmla="*/ 4581054 w 12213125"/>
              <a:gd name="connsiteY82" fmla="*/ 3430689 h 5395291"/>
              <a:gd name="connsiteX83" fmla="*/ 4689696 w 12213125"/>
              <a:gd name="connsiteY83" fmla="*/ 3394475 h 5395291"/>
              <a:gd name="connsiteX84" fmla="*/ 4753070 w 12213125"/>
              <a:gd name="connsiteY84" fmla="*/ 3367314 h 5395291"/>
              <a:gd name="connsiteX85" fmla="*/ 4825498 w 12213125"/>
              <a:gd name="connsiteY85" fmla="*/ 3358261 h 5395291"/>
              <a:gd name="connsiteX86" fmla="*/ 4916032 w 12213125"/>
              <a:gd name="connsiteY86" fmla="*/ 3322047 h 5395291"/>
              <a:gd name="connsiteX87" fmla="*/ 5169529 w 12213125"/>
              <a:gd name="connsiteY87" fmla="*/ 3258673 h 5395291"/>
              <a:gd name="connsiteX88" fmla="*/ 5260064 w 12213125"/>
              <a:gd name="connsiteY88" fmla="*/ 3249619 h 5395291"/>
              <a:gd name="connsiteX89" fmla="*/ 5441133 w 12213125"/>
              <a:gd name="connsiteY89" fmla="*/ 3195299 h 5395291"/>
              <a:gd name="connsiteX90" fmla="*/ 5567882 w 12213125"/>
              <a:gd name="connsiteY90" fmla="*/ 3168138 h 5395291"/>
              <a:gd name="connsiteX91" fmla="*/ 5685577 w 12213125"/>
              <a:gd name="connsiteY91" fmla="*/ 3131924 h 5395291"/>
              <a:gd name="connsiteX92" fmla="*/ 5821379 w 12213125"/>
              <a:gd name="connsiteY92" fmla="*/ 3095710 h 5395291"/>
              <a:gd name="connsiteX93" fmla="*/ 5930020 w 12213125"/>
              <a:gd name="connsiteY93" fmla="*/ 3059497 h 5395291"/>
              <a:gd name="connsiteX94" fmla="*/ 6056769 w 12213125"/>
              <a:gd name="connsiteY94" fmla="*/ 3041390 h 5395291"/>
              <a:gd name="connsiteX95" fmla="*/ 6156357 w 12213125"/>
              <a:gd name="connsiteY95" fmla="*/ 3014229 h 5395291"/>
              <a:gd name="connsiteX96" fmla="*/ 6255945 w 12213125"/>
              <a:gd name="connsiteY96" fmla="*/ 2996122 h 5395291"/>
              <a:gd name="connsiteX97" fmla="*/ 6409854 w 12213125"/>
              <a:gd name="connsiteY97" fmla="*/ 2950855 h 5395291"/>
              <a:gd name="connsiteX98" fmla="*/ 6518496 w 12213125"/>
              <a:gd name="connsiteY98" fmla="*/ 2923695 h 5395291"/>
              <a:gd name="connsiteX99" fmla="*/ 6645244 w 12213125"/>
              <a:gd name="connsiteY99" fmla="*/ 2887481 h 5395291"/>
              <a:gd name="connsiteX100" fmla="*/ 6871581 w 12213125"/>
              <a:gd name="connsiteY100" fmla="*/ 2842213 h 5395291"/>
              <a:gd name="connsiteX101" fmla="*/ 6953062 w 12213125"/>
              <a:gd name="connsiteY101" fmla="*/ 2806000 h 5395291"/>
              <a:gd name="connsiteX102" fmla="*/ 7052650 w 12213125"/>
              <a:gd name="connsiteY102" fmla="*/ 2778839 h 5395291"/>
              <a:gd name="connsiteX103" fmla="*/ 7161292 w 12213125"/>
              <a:gd name="connsiteY103" fmla="*/ 2742625 h 5395291"/>
              <a:gd name="connsiteX104" fmla="*/ 7251826 w 12213125"/>
              <a:gd name="connsiteY104" fmla="*/ 2715465 h 5395291"/>
              <a:gd name="connsiteX105" fmla="*/ 7324254 w 12213125"/>
              <a:gd name="connsiteY105" fmla="*/ 2688304 h 5395291"/>
              <a:gd name="connsiteX106" fmla="*/ 7523430 w 12213125"/>
              <a:gd name="connsiteY106" fmla="*/ 2624930 h 5395291"/>
              <a:gd name="connsiteX107" fmla="*/ 7695446 w 12213125"/>
              <a:gd name="connsiteY107" fmla="*/ 2561556 h 5395291"/>
              <a:gd name="connsiteX108" fmla="*/ 7767874 w 12213125"/>
              <a:gd name="connsiteY108" fmla="*/ 2534396 h 5395291"/>
              <a:gd name="connsiteX109" fmla="*/ 7967050 w 12213125"/>
              <a:gd name="connsiteY109" fmla="*/ 2471021 h 5395291"/>
              <a:gd name="connsiteX110" fmla="*/ 8048531 w 12213125"/>
              <a:gd name="connsiteY110" fmla="*/ 2452914 h 5395291"/>
              <a:gd name="connsiteX111" fmla="*/ 8148119 w 12213125"/>
              <a:gd name="connsiteY111" fmla="*/ 2425754 h 5395291"/>
              <a:gd name="connsiteX112" fmla="*/ 8238654 w 12213125"/>
              <a:gd name="connsiteY112" fmla="*/ 2407647 h 5395291"/>
              <a:gd name="connsiteX113" fmla="*/ 8320135 w 12213125"/>
              <a:gd name="connsiteY113" fmla="*/ 2389540 h 5395291"/>
              <a:gd name="connsiteX114" fmla="*/ 8510258 w 12213125"/>
              <a:gd name="connsiteY114" fmla="*/ 2344273 h 5395291"/>
              <a:gd name="connsiteX115" fmla="*/ 8600793 w 12213125"/>
              <a:gd name="connsiteY115" fmla="*/ 2335219 h 5395291"/>
              <a:gd name="connsiteX116" fmla="*/ 8691327 w 12213125"/>
              <a:gd name="connsiteY116" fmla="*/ 2317112 h 5395291"/>
              <a:gd name="connsiteX117" fmla="*/ 8781862 w 12213125"/>
              <a:gd name="connsiteY117" fmla="*/ 2289952 h 5395291"/>
              <a:gd name="connsiteX118" fmla="*/ 9053466 w 12213125"/>
              <a:gd name="connsiteY118" fmla="*/ 2280899 h 5395291"/>
              <a:gd name="connsiteX119" fmla="*/ 9198321 w 12213125"/>
              <a:gd name="connsiteY119" fmla="*/ 2253738 h 5395291"/>
              <a:gd name="connsiteX120" fmla="*/ 9279803 w 12213125"/>
              <a:gd name="connsiteY120" fmla="*/ 2244685 h 5395291"/>
              <a:gd name="connsiteX121" fmla="*/ 9587620 w 12213125"/>
              <a:gd name="connsiteY121" fmla="*/ 2208471 h 5395291"/>
              <a:gd name="connsiteX122" fmla="*/ 9669102 w 12213125"/>
              <a:gd name="connsiteY122" fmla="*/ 2199417 h 5395291"/>
              <a:gd name="connsiteX123" fmla="*/ 11633704 w 12213125"/>
              <a:gd name="connsiteY123" fmla="*/ 2190364 h 5395291"/>
              <a:gd name="connsiteX124" fmla="*/ 12213125 w 12213125"/>
              <a:gd name="connsiteY124" fmla="*/ 2199417 h 5395291"/>
              <a:gd name="connsiteX125" fmla="*/ 12213125 w 12213125"/>
              <a:gd name="connsiteY125" fmla="*/ 1837278 h 5395291"/>
              <a:gd name="connsiteX0" fmla="*/ 12213125 w 12213125"/>
              <a:gd name="connsiteY0" fmla="*/ 1837278 h 5395291"/>
              <a:gd name="connsiteX1" fmla="*/ 12213125 w 12213125"/>
              <a:gd name="connsiteY1" fmla="*/ 1909706 h 5395291"/>
              <a:gd name="connsiteX2" fmla="*/ 12125608 w 12213125"/>
              <a:gd name="connsiteY2" fmla="*/ 1875903 h 5395291"/>
              <a:gd name="connsiteX3" fmla="*/ 11681988 w 12213125"/>
              <a:gd name="connsiteY3" fmla="*/ 1857796 h 5395291"/>
              <a:gd name="connsiteX4" fmla="*/ 11027121 w 12213125"/>
              <a:gd name="connsiteY4" fmla="*/ 1891600 h 5395291"/>
              <a:gd name="connsiteX5" fmla="*/ 10592555 w 12213125"/>
              <a:gd name="connsiteY5" fmla="*/ 1882546 h 5395291"/>
              <a:gd name="connsiteX6" fmla="*/ 8166227 w 12213125"/>
              <a:gd name="connsiteY6" fmla="*/ 1918760 h 5395291"/>
              <a:gd name="connsiteX7" fmla="*/ 7840302 w 12213125"/>
              <a:gd name="connsiteY7" fmla="*/ 1864439 h 5395291"/>
              <a:gd name="connsiteX8" fmla="*/ 7776927 w 12213125"/>
              <a:gd name="connsiteY8" fmla="*/ 1837279 h 5395291"/>
              <a:gd name="connsiteX9" fmla="*/ 7650179 w 12213125"/>
              <a:gd name="connsiteY9" fmla="*/ 1792011 h 5395291"/>
              <a:gd name="connsiteX10" fmla="*/ 7586804 w 12213125"/>
              <a:gd name="connsiteY10" fmla="*/ 1746744 h 5395291"/>
              <a:gd name="connsiteX11" fmla="*/ 7514377 w 12213125"/>
              <a:gd name="connsiteY11" fmla="*/ 1701477 h 5395291"/>
              <a:gd name="connsiteX12" fmla="*/ 7387628 w 12213125"/>
              <a:gd name="connsiteY12" fmla="*/ 1592835 h 5395291"/>
              <a:gd name="connsiteX13" fmla="*/ 7306147 w 12213125"/>
              <a:gd name="connsiteY13" fmla="*/ 1538514 h 5395291"/>
              <a:gd name="connsiteX14" fmla="*/ 7251826 w 12213125"/>
              <a:gd name="connsiteY14" fmla="*/ 1475140 h 5395291"/>
              <a:gd name="connsiteX15" fmla="*/ 7170345 w 12213125"/>
              <a:gd name="connsiteY15" fmla="*/ 1402712 h 5395291"/>
              <a:gd name="connsiteX16" fmla="*/ 7116024 w 12213125"/>
              <a:gd name="connsiteY16" fmla="*/ 1348392 h 5395291"/>
              <a:gd name="connsiteX17" fmla="*/ 7034543 w 12213125"/>
              <a:gd name="connsiteY17" fmla="*/ 1275964 h 5395291"/>
              <a:gd name="connsiteX18" fmla="*/ 6962115 w 12213125"/>
              <a:gd name="connsiteY18" fmla="*/ 1203536 h 5395291"/>
              <a:gd name="connsiteX19" fmla="*/ 6790100 w 12213125"/>
              <a:gd name="connsiteY19" fmla="*/ 1049627 h 5395291"/>
              <a:gd name="connsiteX20" fmla="*/ 6699565 w 12213125"/>
              <a:gd name="connsiteY20" fmla="*/ 986253 h 5395291"/>
              <a:gd name="connsiteX21" fmla="*/ 6627137 w 12213125"/>
              <a:gd name="connsiteY21" fmla="*/ 913825 h 5395291"/>
              <a:gd name="connsiteX22" fmla="*/ 6427961 w 12213125"/>
              <a:gd name="connsiteY22" fmla="*/ 750863 h 5395291"/>
              <a:gd name="connsiteX23" fmla="*/ 6319319 w 12213125"/>
              <a:gd name="connsiteY23" fmla="*/ 660328 h 5395291"/>
              <a:gd name="connsiteX24" fmla="*/ 6183517 w 12213125"/>
              <a:gd name="connsiteY24" fmla="*/ 551687 h 5395291"/>
              <a:gd name="connsiteX25" fmla="*/ 6038662 w 12213125"/>
              <a:gd name="connsiteY25" fmla="*/ 424938 h 5395291"/>
              <a:gd name="connsiteX26" fmla="*/ 5902860 w 12213125"/>
              <a:gd name="connsiteY26" fmla="*/ 307243 h 5395291"/>
              <a:gd name="connsiteX27" fmla="*/ 5631256 w 12213125"/>
              <a:gd name="connsiteY27" fmla="*/ 153334 h 5395291"/>
              <a:gd name="connsiteX28" fmla="*/ 5386812 w 12213125"/>
              <a:gd name="connsiteY28" fmla="*/ 62800 h 5395291"/>
              <a:gd name="connsiteX29" fmla="*/ 5124262 w 12213125"/>
              <a:gd name="connsiteY29" fmla="*/ 26586 h 5395291"/>
              <a:gd name="connsiteX30" fmla="*/ 4562948 w 12213125"/>
              <a:gd name="connsiteY30" fmla="*/ 44693 h 5395291"/>
              <a:gd name="connsiteX31" fmla="*/ 4318504 w 12213125"/>
              <a:gd name="connsiteY31" fmla="*/ 198601 h 5395291"/>
              <a:gd name="connsiteX32" fmla="*/ 4182702 w 12213125"/>
              <a:gd name="connsiteY32" fmla="*/ 280083 h 5395291"/>
              <a:gd name="connsiteX33" fmla="*/ 3983525 w 12213125"/>
              <a:gd name="connsiteY33" fmla="*/ 479259 h 5395291"/>
              <a:gd name="connsiteX34" fmla="*/ 3920151 w 12213125"/>
              <a:gd name="connsiteY34" fmla="*/ 569794 h 5395291"/>
              <a:gd name="connsiteX35" fmla="*/ 3748135 w 12213125"/>
              <a:gd name="connsiteY35" fmla="*/ 796130 h 5395291"/>
              <a:gd name="connsiteX36" fmla="*/ 3693814 w 12213125"/>
              <a:gd name="connsiteY36" fmla="*/ 913825 h 5395291"/>
              <a:gd name="connsiteX37" fmla="*/ 3621387 w 12213125"/>
              <a:gd name="connsiteY37" fmla="*/ 1004360 h 5395291"/>
              <a:gd name="connsiteX38" fmla="*/ 3431264 w 12213125"/>
              <a:gd name="connsiteY38" fmla="*/ 1294071 h 5395291"/>
              <a:gd name="connsiteX39" fmla="*/ 3340729 w 12213125"/>
              <a:gd name="connsiteY39" fmla="*/ 1384605 h 5395291"/>
              <a:gd name="connsiteX40" fmla="*/ 3186820 w 12213125"/>
              <a:gd name="connsiteY40" fmla="*/ 1556621 h 5395291"/>
              <a:gd name="connsiteX41" fmla="*/ 3105339 w 12213125"/>
              <a:gd name="connsiteY41" fmla="*/ 1619996 h 5395291"/>
              <a:gd name="connsiteX42" fmla="*/ 3014804 w 12213125"/>
              <a:gd name="connsiteY42" fmla="*/ 1683370 h 5395291"/>
              <a:gd name="connsiteX43" fmla="*/ 2679826 w 12213125"/>
              <a:gd name="connsiteY43" fmla="*/ 1927813 h 5395291"/>
              <a:gd name="connsiteX44" fmla="*/ 2408222 w 12213125"/>
              <a:gd name="connsiteY44" fmla="*/ 2063615 h 5395291"/>
              <a:gd name="connsiteX45" fmla="*/ 2299581 w 12213125"/>
              <a:gd name="connsiteY45" fmla="*/ 2126990 h 5395291"/>
              <a:gd name="connsiteX46" fmla="*/ 2037030 w 12213125"/>
              <a:gd name="connsiteY46" fmla="*/ 2244684 h 5395291"/>
              <a:gd name="connsiteX47" fmla="*/ 1901228 w 12213125"/>
              <a:gd name="connsiteY47" fmla="*/ 2289952 h 5395291"/>
              <a:gd name="connsiteX48" fmla="*/ 1738265 w 12213125"/>
              <a:gd name="connsiteY48" fmla="*/ 2344274 h 5395291"/>
              <a:gd name="connsiteX49" fmla="*/ 0 w 12213125"/>
              <a:gd name="connsiteY49" fmla="*/ 2353326 h 5395291"/>
              <a:gd name="connsiteX50" fmla="*/ 9054 w 12213125"/>
              <a:gd name="connsiteY50" fmla="*/ 5395291 h 5395291"/>
              <a:gd name="connsiteX51" fmla="*/ 1475715 w 12213125"/>
              <a:gd name="connsiteY51" fmla="*/ 5368130 h 5395291"/>
              <a:gd name="connsiteX52" fmla="*/ 1557197 w 12213125"/>
              <a:gd name="connsiteY52" fmla="*/ 5250435 h 5395291"/>
              <a:gd name="connsiteX53" fmla="*/ 1602464 w 12213125"/>
              <a:gd name="connsiteY53" fmla="*/ 5196114 h 5395291"/>
              <a:gd name="connsiteX54" fmla="*/ 1638678 w 12213125"/>
              <a:gd name="connsiteY54" fmla="*/ 5132740 h 5395291"/>
              <a:gd name="connsiteX55" fmla="*/ 1683945 w 12213125"/>
              <a:gd name="connsiteY55" fmla="*/ 5087473 h 5395291"/>
              <a:gd name="connsiteX56" fmla="*/ 1747319 w 12213125"/>
              <a:gd name="connsiteY56" fmla="*/ 5015045 h 5395291"/>
              <a:gd name="connsiteX57" fmla="*/ 1828801 w 12213125"/>
              <a:gd name="connsiteY57" fmla="*/ 4915457 h 5395291"/>
              <a:gd name="connsiteX58" fmla="*/ 1883121 w 12213125"/>
              <a:gd name="connsiteY58" fmla="*/ 4879243 h 5395291"/>
              <a:gd name="connsiteX59" fmla="*/ 1991763 w 12213125"/>
              <a:gd name="connsiteY59" fmla="*/ 4770601 h 5395291"/>
              <a:gd name="connsiteX60" fmla="*/ 2046084 w 12213125"/>
              <a:gd name="connsiteY60" fmla="*/ 4734388 h 5395291"/>
              <a:gd name="connsiteX61" fmla="*/ 2073244 w 12213125"/>
              <a:gd name="connsiteY61" fmla="*/ 4707227 h 5395291"/>
              <a:gd name="connsiteX62" fmla="*/ 2118511 w 12213125"/>
              <a:gd name="connsiteY62" fmla="*/ 4680067 h 5395291"/>
              <a:gd name="connsiteX63" fmla="*/ 2172832 w 12213125"/>
              <a:gd name="connsiteY63" fmla="*/ 4634800 h 5395291"/>
              <a:gd name="connsiteX64" fmla="*/ 2290527 w 12213125"/>
              <a:gd name="connsiteY64" fmla="*/ 4562372 h 5395291"/>
              <a:gd name="connsiteX65" fmla="*/ 2426329 w 12213125"/>
              <a:gd name="connsiteY65" fmla="*/ 4471837 h 5395291"/>
              <a:gd name="connsiteX66" fmla="*/ 2498757 w 12213125"/>
              <a:gd name="connsiteY66" fmla="*/ 4426570 h 5395291"/>
              <a:gd name="connsiteX67" fmla="*/ 2688880 w 12213125"/>
              <a:gd name="connsiteY67" fmla="*/ 4290768 h 5395291"/>
              <a:gd name="connsiteX68" fmla="*/ 2906163 w 12213125"/>
              <a:gd name="connsiteY68" fmla="*/ 4173073 h 5395291"/>
              <a:gd name="connsiteX69" fmla="*/ 2960484 w 12213125"/>
              <a:gd name="connsiteY69" fmla="*/ 4145912 h 5395291"/>
              <a:gd name="connsiteX70" fmla="*/ 3060072 w 12213125"/>
              <a:gd name="connsiteY70" fmla="*/ 4091592 h 5395291"/>
              <a:gd name="connsiteX71" fmla="*/ 3123446 w 12213125"/>
              <a:gd name="connsiteY71" fmla="*/ 4055378 h 5395291"/>
              <a:gd name="connsiteX72" fmla="*/ 3268302 w 12213125"/>
              <a:gd name="connsiteY72" fmla="*/ 3992003 h 5395291"/>
              <a:gd name="connsiteX73" fmla="*/ 3376943 w 12213125"/>
              <a:gd name="connsiteY73" fmla="*/ 3928629 h 5395291"/>
              <a:gd name="connsiteX74" fmla="*/ 3467478 w 12213125"/>
              <a:gd name="connsiteY74" fmla="*/ 3892415 h 5395291"/>
              <a:gd name="connsiteX75" fmla="*/ 3630440 w 12213125"/>
              <a:gd name="connsiteY75" fmla="*/ 3801881 h 5395291"/>
              <a:gd name="connsiteX76" fmla="*/ 3748135 w 12213125"/>
              <a:gd name="connsiteY76" fmla="*/ 3756613 h 5395291"/>
              <a:gd name="connsiteX77" fmla="*/ 3883937 w 12213125"/>
              <a:gd name="connsiteY77" fmla="*/ 3711346 h 5395291"/>
              <a:gd name="connsiteX78" fmla="*/ 3947311 w 12213125"/>
              <a:gd name="connsiteY78" fmla="*/ 3675132 h 5395291"/>
              <a:gd name="connsiteX79" fmla="*/ 4019739 w 12213125"/>
              <a:gd name="connsiteY79" fmla="*/ 3657025 h 5395291"/>
              <a:gd name="connsiteX80" fmla="*/ 4155541 w 12213125"/>
              <a:gd name="connsiteY80" fmla="*/ 3593651 h 5395291"/>
              <a:gd name="connsiteX81" fmla="*/ 4399985 w 12213125"/>
              <a:gd name="connsiteY81" fmla="*/ 3494063 h 5395291"/>
              <a:gd name="connsiteX82" fmla="*/ 4490519 w 12213125"/>
              <a:gd name="connsiteY82" fmla="*/ 3466902 h 5395291"/>
              <a:gd name="connsiteX83" fmla="*/ 4581054 w 12213125"/>
              <a:gd name="connsiteY83" fmla="*/ 3430689 h 5395291"/>
              <a:gd name="connsiteX84" fmla="*/ 4689696 w 12213125"/>
              <a:gd name="connsiteY84" fmla="*/ 3394475 h 5395291"/>
              <a:gd name="connsiteX85" fmla="*/ 4753070 w 12213125"/>
              <a:gd name="connsiteY85" fmla="*/ 3367314 h 5395291"/>
              <a:gd name="connsiteX86" fmla="*/ 4825498 w 12213125"/>
              <a:gd name="connsiteY86" fmla="*/ 3358261 h 5395291"/>
              <a:gd name="connsiteX87" fmla="*/ 4916032 w 12213125"/>
              <a:gd name="connsiteY87" fmla="*/ 3322047 h 5395291"/>
              <a:gd name="connsiteX88" fmla="*/ 5169529 w 12213125"/>
              <a:gd name="connsiteY88" fmla="*/ 3258673 h 5395291"/>
              <a:gd name="connsiteX89" fmla="*/ 5260064 w 12213125"/>
              <a:gd name="connsiteY89" fmla="*/ 3249619 h 5395291"/>
              <a:gd name="connsiteX90" fmla="*/ 5441133 w 12213125"/>
              <a:gd name="connsiteY90" fmla="*/ 3195299 h 5395291"/>
              <a:gd name="connsiteX91" fmla="*/ 5567882 w 12213125"/>
              <a:gd name="connsiteY91" fmla="*/ 3168138 h 5395291"/>
              <a:gd name="connsiteX92" fmla="*/ 5685577 w 12213125"/>
              <a:gd name="connsiteY92" fmla="*/ 3131924 h 5395291"/>
              <a:gd name="connsiteX93" fmla="*/ 5821379 w 12213125"/>
              <a:gd name="connsiteY93" fmla="*/ 3095710 h 5395291"/>
              <a:gd name="connsiteX94" fmla="*/ 5930020 w 12213125"/>
              <a:gd name="connsiteY94" fmla="*/ 3059497 h 5395291"/>
              <a:gd name="connsiteX95" fmla="*/ 6056769 w 12213125"/>
              <a:gd name="connsiteY95" fmla="*/ 3041390 h 5395291"/>
              <a:gd name="connsiteX96" fmla="*/ 6156357 w 12213125"/>
              <a:gd name="connsiteY96" fmla="*/ 3014229 h 5395291"/>
              <a:gd name="connsiteX97" fmla="*/ 6255945 w 12213125"/>
              <a:gd name="connsiteY97" fmla="*/ 2996122 h 5395291"/>
              <a:gd name="connsiteX98" fmla="*/ 6409854 w 12213125"/>
              <a:gd name="connsiteY98" fmla="*/ 2950855 h 5395291"/>
              <a:gd name="connsiteX99" fmla="*/ 6518496 w 12213125"/>
              <a:gd name="connsiteY99" fmla="*/ 2923695 h 5395291"/>
              <a:gd name="connsiteX100" fmla="*/ 6645244 w 12213125"/>
              <a:gd name="connsiteY100" fmla="*/ 2887481 h 5395291"/>
              <a:gd name="connsiteX101" fmla="*/ 6871581 w 12213125"/>
              <a:gd name="connsiteY101" fmla="*/ 2842213 h 5395291"/>
              <a:gd name="connsiteX102" fmla="*/ 6953062 w 12213125"/>
              <a:gd name="connsiteY102" fmla="*/ 2806000 h 5395291"/>
              <a:gd name="connsiteX103" fmla="*/ 7052650 w 12213125"/>
              <a:gd name="connsiteY103" fmla="*/ 2778839 h 5395291"/>
              <a:gd name="connsiteX104" fmla="*/ 7161292 w 12213125"/>
              <a:gd name="connsiteY104" fmla="*/ 2742625 h 5395291"/>
              <a:gd name="connsiteX105" fmla="*/ 7251826 w 12213125"/>
              <a:gd name="connsiteY105" fmla="*/ 2715465 h 5395291"/>
              <a:gd name="connsiteX106" fmla="*/ 7324254 w 12213125"/>
              <a:gd name="connsiteY106" fmla="*/ 2688304 h 5395291"/>
              <a:gd name="connsiteX107" fmla="*/ 7523430 w 12213125"/>
              <a:gd name="connsiteY107" fmla="*/ 2624930 h 5395291"/>
              <a:gd name="connsiteX108" fmla="*/ 7695446 w 12213125"/>
              <a:gd name="connsiteY108" fmla="*/ 2561556 h 5395291"/>
              <a:gd name="connsiteX109" fmla="*/ 7767874 w 12213125"/>
              <a:gd name="connsiteY109" fmla="*/ 2534396 h 5395291"/>
              <a:gd name="connsiteX110" fmla="*/ 7967050 w 12213125"/>
              <a:gd name="connsiteY110" fmla="*/ 2471021 h 5395291"/>
              <a:gd name="connsiteX111" fmla="*/ 8048531 w 12213125"/>
              <a:gd name="connsiteY111" fmla="*/ 2452914 h 5395291"/>
              <a:gd name="connsiteX112" fmla="*/ 8148119 w 12213125"/>
              <a:gd name="connsiteY112" fmla="*/ 2425754 h 5395291"/>
              <a:gd name="connsiteX113" fmla="*/ 8238654 w 12213125"/>
              <a:gd name="connsiteY113" fmla="*/ 2407647 h 5395291"/>
              <a:gd name="connsiteX114" fmla="*/ 8320135 w 12213125"/>
              <a:gd name="connsiteY114" fmla="*/ 2389540 h 5395291"/>
              <a:gd name="connsiteX115" fmla="*/ 8510258 w 12213125"/>
              <a:gd name="connsiteY115" fmla="*/ 2344273 h 5395291"/>
              <a:gd name="connsiteX116" fmla="*/ 8600793 w 12213125"/>
              <a:gd name="connsiteY116" fmla="*/ 2335219 h 5395291"/>
              <a:gd name="connsiteX117" fmla="*/ 8691327 w 12213125"/>
              <a:gd name="connsiteY117" fmla="*/ 2317112 h 5395291"/>
              <a:gd name="connsiteX118" fmla="*/ 8781862 w 12213125"/>
              <a:gd name="connsiteY118" fmla="*/ 2289952 h 5395291"/>
              <a:gd name="connsiteX119" fmla="*/ 9053466 w 12213125"/>
              <a:gd name="connsiteY119" fmla="*/ 2280899 h 5395291"/>
              <a:gd name="connsiteX120" fmla="*/ 9198321 w 12213125"/>
              <a:gd name="connsiteY120" fmla="*/ 2253738 h 5395291"/>
              <a:gd name="connsiteX121" fmla="*/ 9279803 w 12213125"/>
              <a:gd name="connsiteY121" fmla="*/ 2244685 h 5395291"/>
              <a:gd name="connsiteX122" fmla="*/ 9587620 w 12213125"/>
              <a:gd name="connsiteY122" fmla="*/ 2208471 h 5395291"/>
              <a:gd name="connsiteX123" fmla="*/ 9669102 w 12213125"/>
              <a:gd name="connsiteY123" fmla="*/ 2199417 h 5395291"/>
              <a:gd name="connsiteX124" fmla="*/ 11633704 w 12213125"/>
              <a:gd name="connsiteY124" fmla="*/ 2190364 h 5395291"/>
              <a:gd name="connsiteX125" fmla="*/ 12213125 w 12213125"/>
              <a:gd name="connsiteY125" fmla="*/ 2199417 h 5395291"/>
              <a:gd name="connsiteX126" fmla="*/ 12213125 w 12213125"/>
              <a:gd name="connsiteY126" fmla="*/ 1837278 h 539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213125" h="5395291">
                <a:moveTo>
                  <a:pt x="12213125" y="1837278"/>
                </a:moveTo>
                <a:lnTo>
                  <a:pt x="12213125" y="1909706"/>
                </a:lnTo>
                <a:cubicBezTo>
                  <a:pt x="12198539" y="1922179"/>
                  <a:pt x="12214131" y="1884555"/>
                  <a:pt x="12125608" y="1875903"/>
                </a:cubicBezTo>
                <a:cubicBezTo>
                  <a:pt x="12037085" y="1867251"/>
                  <a:pt x="11865069" y="1861215"/>
                  <a:pt x="11681988" y="1857796"/>
                </a:cubicBezTo>
                <a:cubicBezTo>
                  <a:pt x="11498907" y="1854377"/>
                  <a:pt x="11205675" y="1893511"/>
                  <a:pt x="11027121" y="1891600"/>
                </a:cubicBezTo>
                <a:lnTo>
                  <a:pt x="10592555" y="1882546"/>
                </a:lnTo>
                <a:cubicBezTo>
                  <a:pt x="9780761" y="1879528"/>
                  <a:pt x="8978021" y="1921778"/>
                  <a:pt x="8166227" y="1918760"/>
                </a:cubicBezTo>
                <a:cubicBezTo>
                  <a:pt x="8057585" y="1915742"/>
                  <a:pt x="7905185" y="1878019"/>
                  <a:pt x="7840302" y="1864439"/>
                </a:cubicBezTo>
                <a:cubicBezTo>
                  <a:pt x="7775419" y="1850859"/>
                  <a:pt x="7808614" y="1849350"/>
                  <a:pt x="7776927" y="1837279"/>
                </a:cubicBezTo>
                <a:cubicBezTo>
                  <a:pt x="7745240" y="1825208"/>
                  <a:pt x="7693956" y="1815359"/>
                  <a:pt x="7650179" y="1792011"/>
                </a:cubicBezTo>
                <a:cubicBezTo>
                  <a:pt x="7627273" y="1779794"/>
                  <a:pt x="7608404" y="1761144"/>
                  <a:pt x="7586804" y="1746744"/>
                </a:cubicBezTo>
                <a:cubicBezTo>
                  <a:pt x="7563116" y="1730952"/>
                  <a:pt x="7536905" y="1718885"/>
                  <a:pt x="7514377" y="1701477"/>
                </a:cubicBezTo>
                <a:cubicBezTo>
                  <a:pt x="7470345" y="1667452"/>
                  <a:pt x="7433928" y="1623702"/>
                  <a:pt x="7387628" y="1592835"/>
                </a:cubicBezTo>
                <a:cubicBezTo>
                  <a:pt x="7360468" y="1574728"/>
                  <a:pt x="7330815" y="1559893"/>
                  <a:pt x="7306147" y="1538514"/>
                </a:cubicBezTo>
                <a:cubicBezTo>
                  <a:pt x="7285122" y="1520292"/>
                  <a:pt x="7271500" y="1494814"/>
                  <a:pt x="7251826" y="1475140"/>
                </a:cubicBezTo>
                <a:cubicBezTo>
                  <a:pt x="7226130" y="1449444"/>
                  <a:pt x="7196911" y="1427507"/>
                  <a:pt x="7170345" y="1402712"/>
                </a:cubicBezTo>
                <a:cubicBezTo>
                  <a:pt x="7151625" y="1385240"/>
                  <a:pt x="7134744" y="1365864"/>
                  <a:pt x="7116024" y="1348392"/>
                </a:cubicBezTo>
                <a:cubicBezTo>
                  <a:pt x="7089458" y="1323597"/>
                  <a:pt x="7061005" y="1300870"/>
                  <a:pt x="7034543" y="1275964"/>
                </a:cubicBezTo>
                <a:cubicBezTo>
                  <a:pt x="7009680" y="1252564"/>
                  <a:pt x="6987168" y="1226733"/>
                  <a:pt x="6962115" y="1203536"/>
                </a:cubicBezTo>
                <a:cubicBezTo>
                  <a:pt x="6905660" y="1151263"/>
                  <a:pt x="6853131" y="1093749"/>
                  <a:pt x="6790100" y="1049627"/>
                </a:cubicBezTo>
                <a:cubicBezTo>
                  <a:pt x="6759922" y="1028502"/>
                  <a:pt x="6727864" y="1009836"/>
                  <a:pt x="6699565" y="986253"/>
                </a:cubicBezTo>
                <a:cubicBezTo>
                  <a:pt x="6673336" y="964395"/>
                  <a:pt x="6652938" y="936186"/>
                  <a:pt x="6627137" y="913825"/>
                </a:cubicBezTo>
                <a:cubicBezTo>
                  <a:pt x="6562312" y="857643"/>
                  <a:pt x="6494179" y="805396"/>
                  <a:pt x="6427961" y="750863"/>
                </a:cubicBezTo>
                <a:lnTo>
                  <a:pt x="6319319" y="660328"/>
                </a:lnTo>
                <a:cubicBezTo>
                  <a:pt x="6274378" y="623710"/>
                  <a:pt x="6227933" y="588939"/>
                  <a:pt x="6183517" y="551687"/>
                </a:cubicBezTo>
                <a:cubicBezTo>
                  <a:pt x="6134358" y="510457"/>
                  <a:pt x="6087044" y="467077"/>
                  <a:pt x="6038662" y="424938"/>
                </a:cubicBezTo>
                <a:cubicBezTo>
                  <a:pt x="5993491" y="385595"/>
                  <a:pt x="5954226" y="338062"/>
                  <a:pt x="5902860" y="307243"/>
                </a:cubicBezTo>
                <a:cubicBezTo>
                  <a:pt x="5837756" y="268181"/>
                  <a:pt x="5702179" y="183729"/>
                  <a:pt x="5631256" y="153334"/>
                </a:cubicBezTo>
                <a:cubicBezTo>
                  <a:pt x="5551391" y="119106"/>
                  <a:pt x="5471773" y="81006"/>
                  <a:pt x="5386812" y="62800"/>
                </a:cubicBezTo>
                <a:cubicBezTo>
                  <a:pt x="5215703" y="26133"/>
                  <a:pt x="5303177" y="38513"/>
                  <a:pt x="5124262" y="26586"/>
                </a:cubicBezTo>
                <a:cubicBezTo>
                  <a:pt x="4896303" y="-5980"/>
                  <a:pt x="4890361" y="-17671"/>
                  <a:pt x="4562948" y="44693"/>
                </a:cubicBezTo>
                <a:cubicBezTo>
                  <a:pt x="4501974" y="56307"/>
                  <a:pt x="4381878" y="159369"/>
                  <a:pt x="4318504" y="198601"/>
                </a:cubicBezTo>
                <a:cubicBezTo>
                  <a:pt x="4255130" y="237833"/>
                  <a:pt x="4224597" y="247964"/>
                  <a:pt x="4182702" y="280083"/>
                </a:cubicBezTo>
                <a:cubicBezTo>
                  <a:pt x="4129915" y="320553"/>
                  <a:pt x="4032516" y="416271"/>
                  <a:pt x="3983525" y="479259"/>
                </a:cubicBezTo>
                <a:cubicBezTo>
                  <a:pt x="3960909" y="508337"/>
                  <a:pt x="3942476" y="540492"/>
                  <a:pt x="3920151" y="569794"/>
                </a:cubicBezTo>
                <a:cubicBezTo>
                  <a:pt x="3851391" y="660042"/>
                  <a:pt x="3808402" y="694429"/>
                  <a:pt x="3748135" y="796130"/>
                </a:cubicBezTo>
                <a:cubicBezTo>
                  <a:pt x="3726107" y="833302"/>
                  <a:pt x="3716280" y="876916"/>
                  <a:pt x="3693814" y="913825"/>
                </a:cubicBezTo>
                <a:cubicBezTo>
                  <a:pt x="3673720" y="946837"/>
                  <a:pt x="3642136" y="971755"/>
                  <a:pt x="3621387" y="1004360"/>
                </a:cubicBezTo>
                <a:cubicBezTo>
                  <a:pt x="3517403" y="1167764"/>
                  <a:pt x="3621029" y="1104308"/>
                  <a:pt x="3431264" y="1294071"/>
                </a:cubicBezTo>
                <a:cubicBezTo>
                  <a:pt x="3401086" y="1324249"/>
                  <a:pt x="3369811" y="1353369"/>
                  <a:pt x="3340729" y="1384605"/>
                </a:cubicBezTo>
                <a:cubicBezTo>
                  <a:pt x="3288301" y="1440917"/>
                  <a:pt x="3247552" y="1509384"/>
                  <a:pt x="3186820" y="1556621"/>
                </a:cubicBezTo>
                <a:cubicBezTo>
                  <a:pt x="3159660" y="1577746"/>
                  <a:pt x="3133040" y="1599585"/>
                  <a:pt x="3105339" y="1619996"/>
                </a:cubicBezTo>
                <a:cubicBezTo>
                  <a:pt x="3075683" y="1641848"/>
                  <a:pt x="3044167" y="1661126"/>
                  <a:pt x="3014804" y="1683370"/>
                </a:cubicBezTo>
                <a:cubicBezTo>
                  <a:pt x="2823521" y="1828281"/>
                  <a:pt x="2848519" y="1826597"/>
                  <a:pt x="2679826" y="1927813"/>
                </a:cubicBezTo>
                <a:cubicBezTo>
                  <a:pt x="2411276" y="2088944"/>
                  <a:pt x="2655283" y="1940085"/>
                  <a:pt x="2408222" y="2063615"/>
                </a:cubicBezTo>
                <a:cubicBezTo>
                  <a:pt x="2370723" y="2082364"/>
                  <a:pt x="2361446" y="2096812"/>
                  <a:pt x="2299581" y="2126990"/>
                </a:cubicBezTo>
                <a:cubicBezTo>
                  <a:pt x="2237716" y="2157168"/>
                  <a:pt x="2103422" y="2217524"/>
                  <a:pt x="2037030" y="2244684"/>
                </a:cubicBezTo>
                <a:cubicBezTo>
                  <a:pt x="1970638" y="2271844"/>
                  <a:pt x="1951022" y="2273354"/>
                  <a:pt x="1901228" y="2289952"/>
                </a:cubicBezTo>
                <a:cubicBezTo>
                  <a:pt x="1851434" y="2306550"/>
                  <a:pt x="1789568" y="2341256"/>
                  <a:pt x="1738265" y="2344274"/>
                </a:cubicBezTo>
                <a:cubicBezTo>
                  <a:pt x="1097315" y="2472458"/>
                  <a:pt x="1705668" y="2289951"/>
                  <a:pt x="0" y="2353326"/>
                </a:cubicBezTo>
                <a:lnTo>
                  <a:pt x="9054" y="5395291"/>
                </a:lnTo>
                <a:lnTo>
                  <a:pt x="1475715" y="5368130"/>
                </a:lnTo>
                <a:cubicBezTo>
                  <a:pt x="1502876" y="5328898"/>
                  <a:pt x="1528892" y="5288849"/>
                  <a:pt x="1557197" y="5250435"/>
                </a:cubicBezTo>
                <a:cubicBezTo>
                  <a:pt x="1571179" y="5231460"/>
                  <a:pt x="1589048" y="5215493"/>
                  <a:pt x="1602464" y="5196114"/>
                </a:cubicBezTo>
                <a:cubicBezTo>
                  <a:pt x="1616313" y="5176110"/>
                  <a:pt x="1624080" y="5152204"/>
                  <a:pt x="1638678" y="5132740"/>
                </a:cubicBezTo>
                <a:cubicBezTo>
                  <a:pt x="1651481" y="5115669"/>
                  <a:pt x="1669471" y="5103153"/>
                  <a:pt x="1683945" y="5087473"/>
                </a:cubicBezTo>
                <a:cubicBezTo>
                  <a:pt x="1705704" y="5063901"/>
                  <a:pt x="1727279" y="5040095"/>
                  <a:pt x="1747319" y="5015045"/>
                </a:cubicBezTo>
                <a:cubicBezTo>
                  <a:pt x="1784023" y="4969166"/>
                  <a:pt x="1786387" y="4949388"/>
                  <a:pt x="1828801" y="4915457"/>
                </a:cubicBezTo>
                <a:cubicBezTo>
                  <a:pt x="1845794" y="4901863"/>
                  <a:pt x="1866856" y="4893701"/>
                  <a:pt x="1883121" y="4879243"/>
                </a:cubicBezTo>
                <a:cubicBezTo>
                  <a:pt x="1921399" y="4845218"/>
                  <a:pt x="1949150" y="4799009"/>
                  <a:pt x="1991763" y="4770601"/>
                </a:cubicBezTo>
                <a:cubicBezTo>
                  <a:pt x="2009870" y="4758530"/>
                  <a:pt x="2028906" y="4747748"/>
                  <a:pt x="2046084" y="4734388"/>
                </a:cubicBezTo>
                <a:cubicBezTo>
                  <a:pt x="2056191" y="4726527"/>
                  <a:pt x="2063001" y="4714909"/>
                  <a:pt x="2073244" y="4707227"/>
                </a:cubicBezTo>
                <a:cubicBezTo>
                  <a:pt x="2087321" y="4696669"/>
                  <a:pt x="2104280" y="4690417"/>
                  <a:pt x="2118511" y="4680067"/>
                </a:cubicBezTo>
                <a:cubicBezTo>
                  <a:pt x="2137573" y="4666204"/>
                  <a:pt x="2153380" y="4648110"/>
                  <a:pt x="2172832" y="4634800"/>
                </a:cubicBezTo>
                <a:cubicBezTo>
                  <a:pt x="2210850" y="4608788"/>
                  <a:pt x="2252199" y="4587924"/>
                  <a:pt x="2290527" y="4562372"/>
                </a:cubicBezTo>
                <a:lnTo>
                  <a:pt x="2426329" y="4471837"/>
                </a:lnTo>
                <a:cubicBezTo>
                  <a:pt x="2450176" y="4456285"/>
                  <a:pt x="2475590" y="4443118"/>
                  <a:pt x="2498757" y="4426570"/>
                </a:cubicBezTo>
                <a:cubicBezTo>
                  <a:pt x="2562131" y="4381303"/>
                  <a:pt x="2619221" y="4325598"/>
                  <a:pt x="2688880" y="4290768"/>
                </a:cubicBezTo>
                <a:cubicBezTo>
                  <a:pt x="2818400" y="4226007"/>
                  <a:pt x="2665284" y="4303549"/>
                  <a:pt x="2906163" y="4173073"/>
                </a:cubicBezTo>
                <a:cubicBezTo>
                  <a:pt x="2923964" y="4163431"/>
                  <a:pt x="2942592" y="4155384"/>
                  <a:pt x="2960484" y="4145912"/>
                </a:cubicBezTo>
                <a:cubicBezTo>
                  <a:pt x="2993903" y="4128220"/>
                  <a:pt x="3027017" y="4109956"/>
                  <a:pt x="3060072" y="4091592"/>
                </a:cubicBezTo>
                <a:cubicBezTo>
                  <a:pt x="3081341" y="4079776"/>
                  <a:pt x="3100665" y="4063921"/>
                  <a:pt x="3123446" y="4055378"/>
                </a:cubicBezTo>
                <a:cubicBezTo>
                  <a:pt x="3195084" y="4028513"/>
                  <a:pt x="3200096" y="4029516"/>
                  <a:pt x="3268302" y="3992003"/>
                </a:cubicBezTo>
                <a:cubicBezTo>
                  <a:pt x="3305037" y="3971799"/>
                  <a:pt x="3339444" y="3947378"/>
                  <a:pt x="3376943" y="3928629"/>
                </a:cubicBezTo>
                <a:cubicBezTo>
                  <a:pt x="3406015" y="3914093"/>
                  <a:pt x="3437888" y="3905865"/>
                  <a:pt x="3467478" y="3892415"/>
                </a:cubicBezTo>
                <a:cubicBezTo>
                  <a:pt x="3776323" y="3752032"/>
                  <a:pt x="3445285" y="3901581"/>
                  <a:pt x="3630440" y="3801881"/>
                </a:cubicBezTo>
                <a:cubicBezTo>
                  <a:pt x="3662643" y="3784541"/>
                  <a:pt x="3712465" y="3767588"/>
                  <a:pt x="3748135" y="3756613"/>
                </a:cubicBezTo>
                <a:cubicBezTo>
                  <a:pt x="3802795" y="3739795"/>
                  <a:pt x="3830262" y="3736394"/>
                  <a:pt x="3883937" y="3711346"/>
                </a:cubicBezTo>
                <a:cubicBezTo>
                  <a:pt x="3905985" y="3701057"/>
                  <a:pt x="3924721" y="3684168"/>
                  <a:pt x="3947311" y="3675132"/>
                </a:cubicBezTo>
                <a:cubicBezTo>
                  <a:pt x="3970417" y="3665890"/>
                  <a:pt x="3996130" y="3664894"/>
                  <a:pt x="4019739" y="3657025"/>
                </a:cubicBezTo>
                <a:cubicBezTo>
                  <a:pt x="4071925" y="3639630"/>
                  <a:pt x="4104834" y="3616187"/>
                  <a:pt x="4155541" y="3593651"/>
                </a:cubicBezTo>
                <a:cubicBezTo>
                  <a:pt x="4191885" y="3577498"/>
                  <a:pt x="4335381" y="3515598"/>
                  <a:pt x="4399985" y="3494063"/>
                </a:cubicBezTo>
                <a:cubicBezTo>
                  <a:pt x="4429875" y="3484100"/>
                  <a:pt x="4460781" y="3477310"/>
                  <a:pt x="4490519" y="3466902"/>
                </a:cubicBezTo>
                <a:cubicBezTo>
                  <a:pt x="4521197" y="3456165"/>
                  <a:pt x="4550508" y="3441797"/>
                  <a:pt x="4581054" y="3430689"/>
                </a:cubicBezTo>
                <a:cubicBezTo>
                  <a:pt x="4616929" y="3417644"/>
                  <a:pt x="4654610" y="3409512"/>
                  <a:pt x="4689696" y="3394475"/>
                </a:cubicBezTo>
                <a:cubicBezTo>
                  <a:pt x="4710821" y="3385421"/>
                  <a:pt x="4730863" y="3373236"/>
                  <a:pt x="4753070" y="3367314"/>
                </a:cubicBezTo>
                <a:cubicBezTo>
                  <a:pt x="4776579" y="3361045"/>
                  <a:pt x="4801355" y="3361279"/>
                  <a:pt x="4825498" y="3358261"/>
                </a:cubicBezTo>
                <a:cubicBezTo>
                  <a:pt x="4855676" y="3346190"/>
                  <a:pt x="4885197" y="3332325"/>
                  <a:pt x="4916032" y="3322047"/>
                </a:cubicBezTo>
                <a:cubicBezTo>
                  <a:pt x="4963539" y="3306211"/>
                  <a:pt x="5139783" y="3264182"/>
                  <a:pt x="5169529" y="3258673"/>
                </a:cubicBezTo>
                <a:cubicBezTo>
                  <a:pt x="5199351" y="3253150"/>
                  <a:pt x="5229886" y="3252637"/>
                  <a:pt x="5260064" y="3249619"/>
                </a:cubicBezTo>
                <a:cubicBezTo>
                  <a:pt x="5337077" y="3223948"/>
                  <a:pt x="5358526" y="3215125"/>
                  <a:pt x="5441133" y="3195299"/>
                </a:cubicBezTo>
                <a:cubicBezTo>
                  <a:pt x="5483149" y="3185215"/>
                  <a:pt x="5526056" y="3178982"/>
                  <a:pt x="5567882" y="3168138"/>
                </a:cubicBezTo>
                <a:cubicBezTo>
                  <a:pt x="5607615" y="3157837"/>
                  <a:pt x="5646110" y="3143200"/>
                  <a:pt x="5685577" y="3131924"/>
                </a:cubicBezTo>
                <a:cubicBezTo>
                  <a:pt x="5730624" y="3119053"/>
                  <a:pt x="5776460" y="3109019"/>
                  <a:pt x="5821379" y="3095710"/>
                </a:cubicBezTo>
                <a:cubicBezTo>
                  <a:pt x="5857979" y="3084866"/>
                  <a:pt x="5892825" y="3068080"/>
                  <a:pt x="5930020" y="3059497"/>
                </a:cubicBezTo>
                <a:cubicBezTo>
                  <a:pt x="5971606" y="3049900"/>
                  <a:pt x="6014919" y="3049760"/>
                  <a:pt x="6056769" y="3041390"/>
                </a:cubicBezTo>
                <a:cubicBezTo>
                  <a:pt x="6090509" y="3034642"/>
                  <a:pt x="6122804" y="3021855"/>
                  <a:pt x="6156357" y="3014229"/>
                </a:cubicBezTo>
                <a:cubicBezTo>
                  <a:pt x="6189258" y="3006751"/>
                  <a:pt x="6222929" y="3003073"/>
                  <a:pt x="6255945" y="2996122"/>
                </a:cubicBezTo>
                <a:cubicBezTo>
                  <a:pt x="6361396" y="2973922"/>
                  <a:pt x="6298726" y="2982605"/>
                  <a:pt x="6409854" y="2950855"/>
                </a:cubicBezTo>
                <a:cubicBezTo>
                  <a:pt x="6445746" y="2940600"/>
                  <a:pt x="6482451" y="2933399"/>
                  <a:pt x="6518496" y="2923695"/>
                </a:cubicBezTo>
                <a:cubicBezTo>
                  <a:pt x="6560925" y="2912272"/>
                  <a:pt x="6602279" y="2896688"/>
                  <a:pt x="6645244" y="2887481"/>
                </a:cubicBezTo>
                <a:cubicBezTo>
                  <a:pt x="6791293" y="2856185"/>
                  <a:pt x="6742720" y="2887314"/>
                  <a:pt x="6871581" y="2842213"/>
                </a:cubicBezTo>
                <a:cubicBezTo>
                  <a:pt x="6899634" y="2832394"/>
                  <a:pt x="6925009" y="2815819"/>
                  <a:pt x="6953062" y="2806000"/>
                </a:cubicBezTo>
                <a:cubicBezTo>
                  <a:pt x="6985539" y="2794633"/>
                  <a:pt x="7019732" y="2788858"/>
                  <a:pt x="7052650" y="2778839"/>
                </a:cubicBezTo>
                <a:cubicBezTo>
                  <a:pt x="7089169" y="2767724"/>
                  <a:pt x="7124916" y="2754199"/>
                  <a:pt x="7161292" y="2742625"/>
                </a:cubicBezTo>
                <a:cubicBezTo>
                  <a:pt x="7191316" y="2733072"/>
                  <a:pt x="7221936" y="2725428"/>
                  <a:pt x="7251826" y="2715465"/>
                </a:cubicBezTo>
                <a:cubicBezTo>
                  <a:pt x="7276287" y="2707311"/>
                  <a:pt x="7299793" y="2696458"/>
                  <a:pt x="7324254" y="2688304"/>
                </a:cubicBezTo>
                <a:cubicBezTo>
                  <a:pt x="7534060" y="2618369"/>
                  <a:pt x="7284693" y="2709643"/>
                  <a:pt x="7523430" y="2624930"/>
                </a:cubicBezTo>
                <a:cubicBezTo>
                  <a:pt x="7581018" y="2604495"/>
                  <a:pt x="7638144" y="2582779"/>
                  <a:pt x="7695446" y="2561556"/>
                </a:cubicBezTo>
                <a:cubicBezTo>
                  <a:pt x="7719625" y="2552601"/>
                  <a:pt x="7743303" y="2542214"/>
                  <a:pt x="7767874" y="2534396"/>
                </a:cubicBezTo>
                <a:cubicBezTo>
                  <a:pt x="7834266" y="2513271"/>
                  <a:pt x="7899037" y="2486135"/>
                  <a:pt x="7967050" y="2471021"/>
                </a:cubicBezTo>
                <a:cubicBezTo>
                  <a:pt x="7994210" y="2464985"/>
                  <a:pt x="8021539" y="2459662"/>
                  <a:pt x="8048531" y="2452914"/>
                </a:cubicBezTo>
                <a:cubicBezTo>
                  <a:pt x="8081912" y="2444569"/>
                  <a:pt x="8114646" y="2433724"/>
                  <a:pt x="8148119" y="2425754"/>
                </a:cubicBezTo>
                <a:cubicBezTo>
                  <a:pt x="8178058" y="2418626"/>
                  <a:pt x="8208538" y="2413987"/>
                  <a:pt x="8238654" y="2407647"/>
                </a:cubicBezTo>
                <a:cubicBezTo>
                  <a:pt x="8265880" y="2401915"/>
                  <a:pt x="8293069" y="2395984"/>
                  <a:pt x="8320135" y="2389540"/>
                </a:cubicBezTo>
                <a:cubicBezTo>
                  <a:pt x="8348999" y="2382668"/>
                  <a:pt x="8471919" y="2350327"/>
                  <a:pt x="8510258" y="2344273"/>
                </a:cubicBezTo>
                <a:cubicBezTo>
                  <a:pt x="8540216" y="2339543"/>
                  <a:pt x="8570800" y="2339718"/>
                  <a:pt x="8600793" y="2335219"/>
                </a:cubicBezTo>
                <a:cubicBezTo>
                  <a:pt x="8631228" y="2330654"/>
                  <a:pt x="8661470" y="2324576"/>
                  <a:pt x="8691327" y="2317112"/>
                </a:cubicBezTo>
                <a:cubicBezTo>
                  <a:pt x="8721893" y="2309470"/>
                  <a:pt x="8750511" y="2293087"/>
                  <a:pt x="8781862" y="2289952"/>
                </a:cubicBezTo>
                <a:cubicBezTo>
                  <a:pt x="8871997" y="2280939"/>
                  <a:pt x="8962931" y="2283917"/>
                  <a:pt x="9053466" y="2280899"/>
                </a:cubicBezTo>
                <a:cubicBezTo>
                  <a:pt x="9300182" y="2253484"/>
                  <a:pt x="8993384" y="2292163"/>
                  <a:pt x="9198321" y="2253738"/>
                </a:cubicBezTo>
                <a:cubicBezTo>
                  <a:pt x="9225181" y="2248702"/>
                  <a:pt x="9252726" y="2248377"/>
                  <a:pt x="9279803" y="2244685"/>
                </a:cubicBezTo>
                <a:cubicBezTo>
                  <a:pt x="9675577" y="2190717"/>
                  <a:pt x="9012909" y="2272331"/>
                  <a:pt x="9587620" y="2208471"/>
                </a:cubicBezTo>
                <a:cubicBezTo>
                  <a:pt x="9614781" y="2205453"/>
                  <a:pt x="9641775" y="2199659"/>
                  <a:pt x="9669102" y="2199417"/>
                </a:cubicBezTo>
                <a:lnTo>
                  <a:pt x="11633704" y="2190364"/>
                </a:lnTo>
                <a:lnTo>
                  <a:pt x="12213125" y="2199417"/>
                </a:lnTo>
                <a:lnTo>
                  <a:pt x="12213125" y="1837278"/>
                </a:lnTo>
                <a:close/>
              </a:path>
            </a:pathLst>
          </a:custGeom>
          <a:solidFill>
            <a:schemeClr val="accent1">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36DDB3B8-B272-99BC-910D-AADC3419622A}"/>
              </a:ext>
            </a:extLst>
          </p:cNvPr>
          <p:cNvSpPr txBox="1"/>
          <p:nvPr/>
        </p:nvSpPr>
        <p:spPr>
          <a:xfrm>
            <a:off x="207719" y="725877"/>
            <a:ext cx="3702866" cy="830997"/>
          </a:xfrm>
          <a:prstGeom prst="rect">
            <a:avLst/>
          </a:prstGeom>
          <a:noFill/>
        </p:spPr>
        <p:txBody>
          <a:bodyPr wrap="square" rtlCol="0">
            <a:spAutoFit/>
          </a:bodyPr>
          <a:lstStyle/>
          <a:p>
            <a:r>
              <a:rPr lang="en-GB" sz="2400" dirty="0">
                <a:solidFill>
                  <a:schemeClr val="bg1"/>
                </a:solidFill>
              </a:rPr>
              <a:t>Strong wind blows down onto the surface of the sea</a:t>
            </a:r>
          </a:p>
        </p:txBody>
      </p:sp>
      <p:sp>
        <p:nvSpPr>
          <p:cNvPr id="20" name="TextBox 19">
            <a:extLst>
              <a:ext uri="{FF2B5EF4-FFF2-40B4-BE49-F238E27FC236}">
                <a16:creationId xmlns:a16="http://schemas.microsoft.com/office/drawing/2014/main" id="{EC466D75-5193-1BF7-86F4-E1590E0CCD07}"/>
              </a:ext>
            </a:extLst>
          </p:cNvPr>
          <p:cNvSpPr txBox="1"/>
          <p:nvPr/>
        </p:nvSpPr>
        <p:spPr>
          <a:xfrm>
            <a:off x="7761330" y="1114336"/>
            <a:ext cx="2957804" cy="1200329"/>
          </a:xfrm>
          <a:prstGeom prst="rect">
            <a:avLst/>
          </a:prstGeom>
          <a:noFill/>
        </p:spPr>
        <p:txBody>
          <a:bodyPr wrap="square" rtlCol="0">
            <a:spAutoFit/>
          </a:bodyPr>
          <a:lstStyle/>
          <a:p>
            <a:r>
              <a:rPr lang="en-GB" sz="2400" dirty="0">
                <a:solidFill>
                  <a:schemeClr val="bg1"/>
                </a:solidFill>
              </a:rPr>
              <a:t>Water can’t be pushed down so it surges inland</a:t>
            </a:r>
          </a:p>
        </p:txBody>
      </p:sp>
      <p:sp>
        <p:nvSpPr>
          <p:cNvPr id="4" name="Arrow: Right 3">
            <a:extLst>
              <a:ext uri="{FF2B5EF4-FFF2-40B4-BE49-F238E27FC236}">
                <a16:creationId xmlns:a16="http://schemas.microsoft.com/office/drawing/2014/main" id="{4EC8D749-0EC3-3420-0ED7-A6FD36B01447}"/>
              </a:ext>
            </a:extLst>
          </p:cNvPr>
          <p:cNvSpPr/>
          <p:nvPr/>
        </p:nvSpPr>
        <p:spPr>
          <a:xfrm>
            <a:off x="7867462" y="2355375"/>
            <a:ext cx="1593410" cy="376024"/>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C53F8079-9BBB-B974-CB22-94D1DC994BC6}"/>
              </a:ext>
            </a:extLst>
          </p:cNvPr>
          <p:cNvSpPr/>
          <p:nvPr/>
        </p:nvSpPr>
        <p:spPr>
          <a:xfrm>
            <a:off x="0" y="0"/>
            <a:ext cx="12192000" cy="6880623"/>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Group 1">
            <a:extLst>
              <a:ext uri="{FF2B5EF4-FFF2-40B4-BE49-F238E27FC236}">
                <a16:creationId xmlns:a16="http://schemas.microsoft.com/office/drawing/2014/main" id="{1BC67AF5-E199-E15A-8F14-15904FD3A3CA}"/>
              </a:ext>
            </a:extLst>
          </p:cNvPr>
          <p:cNvGrpSpPr/>
          <p:nvPr/>
        </p:nvGrpSpPr>
        <p:grpSpPr>
          <a:xfrm>
            <a:off x="189190" y="1579496"/>
            <a:ext cx="688908" cy="2084154"/>
            <a:chOff x="524679" y="1243006"/>
            <a:chExt cx="688908" cy="2084154"/>
          </a:xfrm>
        </p:grpSpPr>
        <p:sp>
          <p:nvSpPr>
            <p:cNvPr id="13" name="Arrow: Down 12">
              <a:extLst>
                <a:ext uri="{FF2B5EF4-FFF2-40B4-BE49-F238E27FC236}">
                  <a16:creationId xmlns:a16="http://schemas.microsoft.com/office/drawing/2014/main" id="{351C9BA9-87FB-0007-D07D-D252487AEE30}"/>
                </a:ext>
              </a:extLst>
            </p:cNvPr>
            <p:cNvSpPr/>
            <p:nvPr/>
          </p:nvSpPr>
          <p:spPr>
            <a:xfrm>
              <a:off x="543208" y="1923873"/>
              <a:ext cx="651850" cy="1403287"/>
            </a:xfrm>
            <a:prstGeom prst="down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F75AF15E-D180-B389-0760-1D96CF6532FA}"/>
                </a:ext>
              </a:extLst>
            </p:cNvPr>
            <p:cNvPicPr>
              <a:picLocks noChangeAspect="1"/>
            </p:cNvPicPr>
            <p:nvPr/>
          </p:nvPicPr>
          <p:blipFill>
            <a:blip r:embed="rId4"/>
            <a:stretch>
              <a:fillRect/>
            </a:stretch>
          </p:blipFill>
          <p:spPr>
            <a:xfrm>
              <a:off x="524679" y="1578316"/>
              <a:ext cx="688908" cy="1420491"/>
            </a:xfrm>
            <a:prstGeom prst="rect">
              <a:avLst/>
            </a:prstGeom>
          </p:spPr>
        </p:pic>
        <p:pic>
          <p:nvPicPr>
            <p:cNvPr id="7" name="Picture 6">
              <a:extLst>
                <a:ext uri="{FF2B5EF4-FFF2-40B4-BE49-F238E27FC236}">
                  <a16:creationId xmlns:a16="http://schemas.microsoft.com/office/drawing/2014/main" id="{D3B52B16-D402-AAAC-30E4-6C493C6DFD4F}"/>
                </a:ext>
              </a:extLst>
            </p:cNvPr>
            <p:cNvPicPr>
              <a:picLocks noChangeAspect="1"/>
            </p:cNvPicPr>
            <p:nvPr/>
          </p:nvPicPr>
          <p:blipFill>
            <a:blip r:embed="rId4"/>
            <a:stretch>
              <a:fillRect/>
            </a:stretch>
          </p:blipFill>
          <p:spPr>
            <a:xfrm>
              <a:off x="524679" y="1243006"/>
              <a:ext cx="688908" cy="1420491"/>
            </a:xfrm>
            <a:prstGeom prst="rect">
              <a:avLst/>
            </a:prstGeom>
          </p:spPr>
        </p:pic>
      </p:grpSp>
      <p:grpSp>
        <p:nvGrpSpPr>
          <p:cNvPr id="9" name="Group 8">
            <a:extLst>
              <a:ext uri="{FF2B5EF4-FFF2-40B4-BE49-F238E27FC236}">
                <a16:creationId xmlns:a16="http://schemas.microsoft.com/office/drawing/2014/main" id="{EA8BABD1-5F9D-21D3-5C05-570E9D613D97}"/>
              </a:ext>
            </a:extLst>
          </p:cNvPr>
          <p:cNvGrpSpPr/>
          <p:nvPr/>
        </p:nvGrpSpPr>
        <p:grpSpPr>
          <a:xfrm>
            <a:off x="1524316" y="1579496"/>
            <a:ext cx="688908" cy="2084154"/>
            <a:chOff x="524679" y="1243006"/>
            <a:chExt cx="688908" cy="2084154"/>
          </a:xfrm>
        </p:grpSpPr>
        <p:sp>
          <p:nvSpPr>
            <p:cNvPr id="10" name="Arrow: Down 9">
              <a:extLst>
                <a:ext uri="{FF2B5EF4-FFF2-40B4-BE49-F238E27FC236}">
                  <a16:creationId xmlns:a16="http://schemas.microsoft.com/office/drawing/2014/main" id="{04B2B794-378F-8D15-EE4B-4E3B9E142ABF}"/>
                </a:ext>
              </a:extLst>
            </p:cNvPr>
            <p:cNvSpPr/>
            <p:nvPr/>
          </p:nvSpPr>
          <p:spPr>
            <a:xfrm>
              <a:off x="543208" y="1923873"/>
              <a:ext cx="651850" cy="1403287"/>
            </a:xfrm>
            <a:prstGeom prst="down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68FF8D57-480F-C737-EEDC-C21E77F3E692}"/>
                </a:ext>
              </a:extLst>
            </p:cNvPr>
            <p:cNvPicPr>
              <a:picLocks noChangeAspect="1"/>
            </p:cNvPicPr>
            <p:nvPr/>
          </p:nvPicPr>
          <p:blipFill>
            <a:blip r:embed="rId4"/>
            <a:stretch>
              <a:fillRect/>
            </a:stretch>
          </p:blipFill>
          <p:spPr>
            <a:xfrm>
              <a:off x="524679" y="1578316"/>
              <a:ext cx="688908" cy="1420491"/>
            </a:xfrm>
            <a:prstGeom prst="rect">
              <a:avLst/>
            </a:prstGeom>
          </p:spPr>
        </p:pic>
        <p:pic>
          <p:nvPicPr>
            <p:cNvPr id="15" name="Picture 14">
              <a:extLst>
                <a:ext uri="{FF2B5EF4-FFF2-40B4-BE49-F238E27FC236}">
                  <a16:creationId xmlns:a16="http://schemas.microsoft.com/office/drawing/2014/main" id="{D5BD532C-CB53-1113-05B3-F958C53B93FE}"/>
                </a:ext>
              </a:extLst>
            </p:cNvPr>
            <p:cNvPicPr>
              <a:picLocks noChangeAspect="1"/>
            </p:cNvPicPr>
            <p:nvPr/>
          </p:nvPicPr>
          <p:blipFill>
            <a:blip r:embed="rId4"/>
            <a:stretch>
              <a:fillRect/>
            </a:stretch>
          </p:blipFill>
          <p:spPr>
            <a:xfrm>
              <a:off x="524679" y="1243006"/>
              <a:ext cx="688908" cy="1420491"/>
            </a:xfrm>
            <a:prstGeom prst="rect">
              <a:avLst/>
            </a:prstGeom>
          </p:spPr>
        </p:pic>
      </p:grpSp>
      <p:sp>
        <p:nvSpPr>
          <p:cNvPr id="16" name="TextBox 15">
            <a:extLst>
              <a:ext uri="{FF2B5EF4-FFF2-40B4-BE49-F238E27FC236}">
                <a16:creationId xmlns:a16="http://schemas.microsoft.com/office/drawing/2014/main" id="{9F7626CB-AB1B-BDEA-F125-95E93B113445}"/>
              </a:ext>
            </a:extLst>
          </p:cNvPr>
          <p:cNvSpPr txBox="1"/>
          <p:nvPr/>
        </p:nvSpPr>
        <p:spPr>
          <a:xfrm>
            <a:off x="8859521" y="3842209"/>
            <a:ext cx="3241651" cy="923330"/>
          </a:xfrm>
          <a:prstGeom prst="rect">
            <a:avLst/>
          </a:prstGeom>
          <a:noFill/>
        </p:spPr>
        <p:txBody>
          <a:bodyPr wrap="square" rtlCol="0">
            <a:spAutoFit/>
          </a:bodyPr>
          <a:lstStyle/>
          <a:p>
            <a:r>
              <a:rPr lang="en-GB" dirty="0"/>
              <a:t>The water level was already higher than usual because of the spring tide and low pressure.</a:t>
            </a:r>
          </a:p>
        </p:txBody>
      </p:sp>
      <p:sp>
        <p:nvSpPr>
          <p:cNvPr id="17" name="TextBox 16">
            <a:extLst>
              <a:ext uri="{FF2B5EF4-FFF2-40B4-BE49-F238E27FC236}">
                <a16:creationId xmlns:a16="http://schemas.microsoft.com/office/drawing/2014/main" id="{7ABA0116-AC89-603D-7CD7-063E899D6426}"/>
              </a:ext>
            </a:extLst>
          </p:cNvPr>
          <p:cNvSpPr txBox="1"/>
          <p:nvPr/>
        </p:nvSpPr>
        <p:spPr>
          <a:xfrm>
            <a:off x="4441468" y="179325"/>
            <a:ext cx="2788979" cy="584775"/>
          </a:xfrm>
          <a:prstGeom prst="rect">
            <a:avLst/>
          </a:prstGeom>
          <a:noFill/>
        </p:spPr>
        <p:txBody>
          <a:bodyPr wrap="square" rtlCol="0">
            <a:spAutoFit/>
          </a:bodyPr>
          <a:lstStyle/>
          <a:p>
            <a:pPr algn="ctr"/>
            <a:r>
              <a:rPr lang="en-GB" sz="3200" dirty="0">
                <a:solidFill>
                  <a:schemeClr val="bg1"/>
                </a:solidFill>
              </a:rPr>
              <a:t>A storm surge</a:t>
            </a:r>
          </a:p>
        </p:txBody>
      </p:sp>
    </p:spTree>
    <p:extLst>
      <p:ext uri="{BB962C8B-B14F-4D97-AF65-F5344CB8AC3E}">
        <p14:creationId xmlns:p14="http://schemas.microsoft.com/office/powerpoint/2010/main" val="3448754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42" descr="Subtle clouds">
            <a:extLst>
              <a:ext uri="{FF2B5EF4-FFF2-40B4-BE49-F238E27FC236}">
                <a16:creationId xmlns:a16="http://schemas.microsoft.com/office/drawing/2014/main" id="{F1D76C7E-5026-F890-FF58-C0FFCE500EF1}"/>
              </a:ext>
            </a:extLst>
          </p:cNvPr>
          <p:cNvPicPr>
            <a:picLocks noChangeAspect="1"/>
          </p:cNvPicPr>
          <p:nvPr/>
        </p:nvPicPr>
        <p:blipFill rotWithShape="1">
          <a:blip r:embed="rId2"/>
          <a:srcRect l="15944"/>
          <a:stretch/>
        </p:blipFill>
        <p:spPr>
          <a:xfrm>
            <a:off x="0" y="0"/>
            <a:ext cx="8668512" cy="6857990"/>
          </a:xfrm>
          <a:prstGeom prst="rect">
            <a:avLst/>
          </a:prstGeom>
        </p:spPr>
      </p:pic>
      <p:sp>
        <p:nvSpPr>
          <p:cNvPr id="49" name="Rectangle 48">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0CE4F9A-0997-E304-B1FD-B1ADED9FBD07}"/>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dirty="0"/>
              <a:t>Height above sea level</a:t>
            </a:r>
          </a:p>
        </p:txBody>
      </p:sp>
      <p:sp>
        <p:nvSpPr>
          <p:cNvPr id="51" name="Rectangle 5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53" name="Rectangle 5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AC4D093-CC86-EAA1-53D1-A6306C2303ED}"/>
              </a:ext>
            </a:extLst>
          </p:cNvPr>
          <p:cNvSpPr txBox="1"/>
          <p:nvPr/>
        </p:nvSpPr>
        <p:spPr>
          <a:xfrm>
            <a:off x="509672" y="553919"/>
            <a:ext cx="4044696" cy="1569660"/>
          </a:xfrm>
          <a:prstGeom prst="rect">
            <a:avLst/>
          </a:prstGeom>
          <a:noFill/>
        </p:spPr>
        <p:txBody>
          <a:bodyPr wrap="square" rtlCol="0">
            <a:spAutoFit/>
          </a:bodyPr>
          <a:lstStyle/>
          <a:p>
            <a:r>
              <a:rPr lang="en-GB" sz="2400" dirty="0">
                <a:solidFill>
                  <a:schemeClr val="bg1"/>
                </a:solidFill>
              </a:rPr>
              <a:t>Large areas of Essex are low lying - that means that they are only a few metres above the average sea level.</a:t>
            </a:r>
          </a:p>
        </p:txBody>
      </p:sp>
      <p:sp>
        <p:nvSpPr>
          <p:cNvPr id="11" name="TextBox 10">
            <a:extLst>
              <a:ext uri="{FF2B5EF4-FFF2-40B4-BE49-F238E27FC236}">
                <a16:creationId xmlns:a16="http://schemas.microsoft.com/office/drawing/2014/main" id="{879AFF44-901E-5953-8467-3354B2BF2E03}"/>
              </a:ext>
            </a:extLst>
          </p:cNvPr>
          <p:cNvSpPr txBox="1"/>
          <p:nvPr/>
        </p:nvSpPr>
        <p:spPr>
          <a:xfrm>
            <a:off x="2077627" y="2493994"/>
            <a:ext cx="3809247" cy="1200329"/>
          </a:xfrm>
          <a:prstGeom prst="rect">
            <a:avLst/>
          </a:prstGeom>
          <a:noFill/>
        </p:spPr>
        <p:txBody>
          <a:bodyPr wrap="square" rtlCol="0">
            <a:spAutoFit/>
          </a:bodyPr>
          <a:lstStyle/>
          <a:p>
            <a:r>
              <a:rPr lang="en-GB" sz="2400" dirty="0">
                <a:solidFill>
                  <a:schemeClr val="bg1"/>
                </a:solidFill>
              </a:rPr>
              <a:t>A lot of Canvey Island is only 2 metres above the average sea level. </a:t>
            </a:r>
          </a:p>
        </p:txBody>
      </p:sp>
      <p:sp>
        <p:nvSpPr>
          <p:cNvPr id="12" name="TextBox 11">
            <a:extLst>
              <a:ext uri="{FF2B5EF4-FFF2-40B4-BE49-F238E27FC236}">
                <a16:creationId xmlns:a16="http://schemas.microsoft.com/office/drawing/2014/main" id="{4240A32B-8DA6-3457-1760-CBADDBC7906A}"/>
              </a:ext>
            </a:extLst>
          </p:cNvPr>
          <p:cNvSpPr txBox="1"/>
          <p:nvPr/>
        </p:nvSpPr>
        <p:spPr>
          <a:xfrm>
            <a:off x="633297" y="4202074"/>
            <a:ext cx="4309893" cy="1200329"/>
          </a:xfrm>
          <a:prstGeom prst="rect">
            <a:avLst/>
          </a:prstGeom>
          <a:noFill/>
        </p:spPr>
        <p:txBody>
          <a:bodyPr wrap="square" rtlCol="0">
            <a:spAutoFit/>
          </a:bodyPr>
          <a:lstStyle/>
          <a:p>
            <a:r>
              <a:rPr lang="en-GB" sz="2400" dirty="0">
                <a:solidFill>
                  <a:schemeClr val="bg1"/>
                </a:solidFill>
              </a:rPr>
              <a:t>Areas of Harwich and Dovercourt are between 3 and 15 metres above average sea level.</a:t>
            </a:r>
          </a:p>
        </p:txBody>
      </p:sp>
      <p:sp>
        <p:nvSpPr>
          <p:cNvPr id="24" name="TextBox 23">
            <a:extLst>
              <a:ext uri="{FF2B5EF4-FFF2-40B4-BE49-F238E27FC236}">
                <a16:creationId xmlns:a16="http://schemas.microsoft.com/office/drawing/2014/main" id="{59CC6627-B4E1-435F-0DD4-E9A39257BF69}"/>
              </a:ext>
            </a:extLst>
          </p:cNvPr>
          <p:cNvSpPr txBox="1"/>
          <p:nvPr/>
        </p:nvSpPr>
        <p:spPr>
          <a:xfrm>
            <a:off x="2788244" y="5772818"/>
            <a:ext cx="6734432" cy="830997"/>
          </a:xfrm>
          <a:prstGeom prst="rect">
            <a:avLst/>
          </a:prstGeom>
          <a:noFill/>
        </p:spPr>
        <p:txBody>
          <a:bodyPr wrap="square" rtlCol="0">
            <a:spAutoFit/>
          </a:bodyPr>
          <a:lstStyle/>
          <a:p>
            <a:r>
              <a:rPr lang="en-GB" sz="2400" dirty="0"/>
              <a:t>These areas today are protected by flood defences that weren't there, or weren't so well built, in 1953. </a:t>
            </a:r>
          </a:p>
        </p:txBody>
      </p:sp>
    </p:spTree>
    <p:extLst>
      <p:ext uri="{BB962C8B-B14F-4D97-AF65-F5344CB8AC3E}">
        <p14:creationId xmlns:p14="http://schemas.microsoft.com/office/powerpoint/2010/main" val="85864410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FDE3F26B-41DD-698C-E690-44C53F3CDC17}"/>
              </a:ext>
            </a:extLst>
          </p:cNvPr>
          <p:cNvSpPr>
            <a:spLocks noGrp="1"/>
          </p:cNvSpPr>
          <p:nvPr>
            <p:ph type="title"/>
          </p:nvPr>
        </p:nvSpPr>
        <p:spPr/>
        <p:txBody>
          <a:bodyPr>
            <a:normAutofit/>
          </a:bodyPr>
          <a:lstStyle/>
          <a:p>
            <a:pPr algn="ctr"/>
            <a:r>
              <a:rPr lang="en-GB" sz="5400" dirty="0">
                <a:solidFill>
                  <a:schemeClr val="bg1"/>
                </a:solidFill>
              </a:rPr>
              <a:t>Warnings</a:t>
            </a:r>
          </a:p>
        </p:txBody>
      </p:sp>
      <p:pic>
        <p:nvPicPr>
          <p:cNvPr id="21" name="Graphic 20" descr="Telephone with solid fill">
            <a:extLst>
              <a:ext uri="{FF2B5EF4-FFF2-40B4-BE49-F238E27FC236}">
                <a16:creationId xmlns:a16="http://schemas.microsoft.com/office/drawing/2014/main" id="{3D21E5E8-3F1D-05C6-CDDF-64ED42C863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73205" y="4573854"/>
            <a:ext cx="1775988" cy="1775988"/>
          </a:xfrm>
          <a:prstGeom prst="rect">
            <a:avLst/>
          </a:prstGeom>
        </p:spPr>
      </p:pic>
      <p:sp>
        <p:nvSpPr>
          <p:cNvPr id="22" name="TextBox 21">
            <a:extLst>
              <a:ext uri="{FF2B5EF4-FFF2-40B4-BE49-F238E27FC236}">
                <a16:creationId xmlns:a16="http://schemas.microsoft.com/office/drawing/2014/main" id="{D3BE1744-596B-2BE1-B831-3A8601F345AA}"/>
              </a:ext>
            </a:extLst>
          </p:cNvPr>
          <p:cNvSpPr txBox="1"/>
          <p:nvPr/>
        </p:nvSpPr>
        <p:spPr>
          <a:xfrm>
            <a:off x="2315167" y="1880005"/>
            <a:ext cx="7561665" cy="830997"/>
          </a:xfrm>
          <a:prstGeom prst="rect">
            <a:avLst/>
          </a:prstGeom>
          <a:noFill/>
        </p:spPr>
        <p:txBody>
          <a:bodyPr wrap="square" rtlCol="0">
            <a:spAutoFit/>
          </a:bodyPr>
          <a:lstStyle/>
          <a:p>
            <a:pPr algn="ctr"/>
            <a:r>
              <a:rPr lang="en-GB" sz="2400" dirty="0">
                <a:solidFill>
                  <a:schemeClr val="bg1"/>
                </a:solidFill>
              </a:rPr>
              <a:t>There wasn’t a good system of flood warnings in 1953 so people couldn’t prepare.</a:t>
            </a:r>
          </a:p>
        </p:txBody>
      </p:sp>
      <p:pic>
        <p:nvPicPr>
          <p:cNvPr id="24" name="Graphic 23" descr="Radio with solid fill">
            <a:extLst>
              <a:ext uri="{FF2B5EF4-FFF2-40B4-BE49-F238E27FC236}">
                <a16:creationId xmlns:a16="http://schemas.microsoft.com/office/drawing/2014/main" id="{934E72DA-0B59-CD9B-C230-CFBA71FD2B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16972" y="4563550"/>
            <a:ext cx="1701297" cy="1701297"/>
          </a:xfrm>
          <a:prstGeom prst="rect">
            <a:avLst/>
          </a:prstGeom>
        </p:spPr>
      </p:pic>
      <p:pic>
        <p:nvPicPr>
          <p:cNvPr id="31" name="Graphic 30" descr="Monitor with solid fill">
            <a:extLst>
              <a:ext uri="{FF2B5EF4-FFF2-40B4-BE49-F238E27FC236}">
                <a16:creationId xmlns:a16="http://schemas.microsoft.com/office/drawing/2014/main" id="{ED06B8D7-9A67-7F78-C7BC-F9BC53EA761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64986" y="4800945"/>
            <a:ext cx="1474206" cy="1474206"/>
          </a:xfrm>
          <a:prstGeom prst="rect">
            <a:avLst/>
          </a:prstGeom>
        </p:spPr>
      </p:pic>
      <p:pic>
        <p:nvPicPr>
          <p:cNvPr id="34" name="Graphic 33" descr="Phone Vibration with solid fill">
            <a:extLst>
              <a:ext uri="{FF2B5EF4-FFF2-40B4-BE49-F238E27FC236}">
                <a16:creationId xmlns:a16="http://schemas.microsoft.com/office/drawing/2014/main" id="{F815D9DF-7BB5-0A8E-C081-6267933C691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495910" y="5052055"/>
            <a:ext cx="1074345" cy="1074345"/>
          </a:xfrm>
          <a:prstGeom prst="rect">
            <a:avLst/>
          </a:prstGeom>
        </p:spPr>
      </p:pic>
      <p:sp>
        <p:nvSpPr>
          <p:cNvPr id="35" name="TextBox 34">
            <a:extLst>
              <a:ext uri="{FF2B5EF4-FFF2-40B4-BE49-F238E27FC236}">
                <a16:creationId xmlns:a16="http://schemas.microsoft.com/office/drawing/2014/main" id="{02973FD5-87E8-114F-0193-2ECC4466119B}"/>
              </a:ext>
            </a:extLst>
          </p:cNvPr>
          <p:cNvSpPr txBox="1"/>
          <p:nvPr/>
        </p:nvSpPr>
        <p:spPr>
          <a:xfrm>
            <a:off x="1152808" y="3214354"/>
            <a:ext cx="9886384" cy="830997"/>
          </a:xfrm>
          <a:prstGeom prst="rect">
            <a:avLst/>
          </a:prstGeom>
          <a:noFill/>
        </p:spPr>
        <p:txBody>
          <a:bodyPr wrap="square" rtlCol="0">
            <a:spAutoFit/>
          </a:bodyPr>
          <a:lstStyle/>
          <a:p>
            <a:pPr algn="ctr"/>
            <a:r>
              <a:rPr lang="en-GB" sz="2400" dirty="0">
                <a:solidFill>
                  <a:schemeClr val="bg1"/>
                </a:solidFill>
              </a:rPr>
              <a:t>Today you can get warnings of a possible flood online, on a phone, by text, by listening to the radio or watching the weather forecast on the television.</a:t>
            </a:r>
          </a:p>
        </p:txBody>
      </p:sp>
      <p:pic>
        <p:nvPicPr>
          <p:cNvPr id="37" name="Graphic 36" descr="Laptop with solid fill">
            <a:extLst>
              <a:ext uri="{FF2B5EF4-FFF2-40B4-BE49-F238E27FC236}">
                <a16:creationId xmlns:a16="http://schemas.microsoft.com/office/drawing/2014/main" id="{6273AF61-5539-EB1E-19D4-A647E1198C8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3957" y="4777283"/>
            <a:ext cx="1487564" cy="1487564"/>
          </a:xfrm>
          <a:prstGeom prst="rect">
            <a:avLst/>
          </a:prstGeom>
        </p:spPr>
      </p:pic>
    </p:spTree>
    <p:extLst>
      <p:ext uri="{BB962C8B-B14F-4D97-AF65-F5344CB8AC3E}">
        <p14:creationId xmlns:p14="http://schemas.microsoft.com/office/powerpoint/2010/main" val="9414894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659</TotalTime>
  <Words>519</Words>
  <Application>Microsoft Office PowerPoint</Application>
  <PresentationFormat>Widescreen</PresentationFormat>
  <Paragraphs>38</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East Coast Floods January 1953</vt:lpstr>
      <vt:lpstr>Three things happened on the night of January 31st 1953</vt:lpstr>
      <vt:lpstr>Tides</vt:lpstr>
      <vt:lpstr>PowerPoint Presentation</vt:lpstr>
      <vt:lpstr>Air (atmospheric) pressure</vt:lpstr>
      <vt:lpstr>PowerPoint Presentation</vt:lpstr>
      <vt:lpstr>Height above sea level</vt:lpstr>
      <vt:lpstr>Warnings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Pippa Smith</dc:creator>
  <cp:lastModifiedBy>Kate ONeill - Sound Archivist</cp:lastModifiedBy>
  <cp:revision>41</cp:revision>
  <dcterms:created xsi:type="dcterms:W3CDTF">2022-10-17T14:36:15Z</dcterms:created>
  <dcterms:modified xsi:type="dcterms:W3CDTF">2023-01-09T12:29:51Z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2022-12-14T15:04:40Z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fcba000b-ad31-41c0-9877-5b4537cdaa4d</vt:lpwstr>
  </property>
  <property fmtid="{D5CDD505-2E9C-101B-9397-08002B2CF9AE}" pid="8" name="MSIP_Label_39d8be9e-c8d9-4b9c-bd40-2c27cc7ea2e6_ContentBits">
    <vt:lpwstr>0</vt:lpwstr>
  </property>
</Properties>
</file>