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3" r:id="rId3"/>
    <p:sldId id="274" r:id="rId4"/>
    <p:sldId id="275" r:id="rId5"/>
    <p:sldId id="282" r:id="rId6"/>
    <p:sldId id="290" r:id="rId7"/>
    <p:sldId id="291" r:id="rId8"/>
    <p:sldId id="292" r:id="rId9"/>
    <p:sldId id="293" r:id="rId10"/>
    <p:sldId id="294" r:id="rId11"/>
    <p:sldId id="295" r:id="rId12"/>
    <p:sldId id="283" r:id="rId13"/>
    <p:sldId id="280" r:id="rId14"/>
    <p:sldId id="278" r:id="rId15"/>
    <p:sldId id="284" r:id="rId16"/>
    <p:sldId id="281" r:id="rId17"/>
    <p:sldId id="279" r:id="rId18"/>
    <p:sldId id="285" r:id="rId19"/>
    <p:sldId id="286" r:id="rId20"/>
    <p:sldId id="287" r:id="rId21"/>
    <p:sldId id="289" r:id="rId22"/>
    <p:sldId id="288" r:id="rId2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CC9900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292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36DEE6A-1CF1-249B-F196-720992AF87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422318C-B07F-705C-2E6F-F41D47562B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3109E23D-5981-BA14-54DA-21473B5CC3B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63F8F2AA-3F88-5202-1558-F45696EB0C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E94E5A39-E722-BFB2-A05A-0CC66F7266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CCF251E0-EBB7-B4F0-D398-FEF194EC44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D12CC3F7-C3DF-479A-8CB0-B78836F8E90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B47E03-7B51-DFB1-2589-CDFE75012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5AF18F-EBEB-C3C7-64C0-0217AF0EEB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B13C0A-8858-3A11-04BF-29BDE0415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59372-429F-436D-B85D-58082B3CF0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792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A2788D-6DB4-1DE0-E9DC-88F224B9F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EDB15B-A0CA-8CC8-43EE-A405B30B4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28B4BF-AD41-25D1-BD89-C15126BAF2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4E258-A979-4282-9E4C-7D8BA82C9B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94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7A147A-56AB-E054-77C8-BCCD12E4D2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ED0A28-693C-74A3-F9E8-7B73D033D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D88B05-DD36-6817-8B34-5FBD15D53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3A85B-B76F-41D8-B9E7-3363E07693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929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96345B-68C0-7693-31FE-046AA2F76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0F77E6-07E9-E86F-7DEB-465941FC4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A2AA4E-1E02-4692-F272-1C4512C80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FEC20-3422-46A6-A2A8-397A6167C9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746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B7CAAE-392A-C915-F96E-EF0A94F25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16F729-036F-A809-BA50-AA061003A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5D86A8-CCAE-A373-1528-BE8EE857EE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89738-FA2D-4B6D-B8DA-5D557D3975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723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A689B8-8BD6-68AE-ACD9-EA830EA2A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0F65E9-E2DC-0783-6AA1-5B8607ED71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2595BA-DBD7-2D5A-5E4C-46CAE95C2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9A39B-81F1-4AAA-9059-60C30EE453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584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978C48-7783-7F25-D088-94DAD1E3B0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62792E-D568-55A3-F232-C9A93BB0BA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5546B6-E4D0-8181-6EBA-F590BCB7D4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C9BEC-874A-4245-8469-7B4522C66F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23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6CE9C3-A84F-89EF-E49B-5D521B4AB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2DB80-C23E-8565-60BD-3D541D362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DD0A8-8747-7396-335C-42A1A20BB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1CB48-2D5A-4FF0-BEDB-CBCAAE49B1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258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89850A-3BD3-C9B3-9A84-30DB83FC5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02372D-F9DE-358C-2B2A-CFBDBC5EF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5C026A-834D-747E-F648-4E7AEB9F2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A6ACA-8406-41FA-B5CF-71C9BBDE66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498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659878-212E-F645-D70E-4E753B4344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C190B0-B214-E761-2535-C61F8BF0C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EF4F34-A64E-1F22-72B1-A80C8DF30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75B94-4857-4C18-9841-60A097C182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0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3CE480-20D1-E554-B620-6042B6424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AE7262-5DC5-5B98-544E-0D0009B3A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C42B16-2862-B00A-9F5D-2FE6C6666C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DC2F9-DADE-4097-8AFC-D542A2EF02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08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D1795D-D1A8-282A-A80F-18BE5380B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1D5572-BB74-59B7-6ECD-4410A3278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CBE9B0-3F58-BE4A-9B2F-D40856376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E579C-3901-46C8-A1FD-33D2673C5A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528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1F5061-7633-1FB2-8E3E-98147E2C4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561C12-6A81-8235-6E26-ED5E98FE88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9D932-BFD8-7780-4440-835FC759BF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8CCE3-822B-49CA-8D46-4020F7DD90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222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75E1EF-3487-D634-3159-57A6FC422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63DC9F-772D-51BA-34E4-0B3FC59BB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F6B9A2-715E-EC69-AE00-7A41FA9952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8940F3E-1F94-58E6-00C6-4FDE0B5971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BE646B-DA5C-8E2B-5DA5-CF8A8C182D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8267CA-F070-402C-94B7-02A55F9FFAC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sex.gov.uk/ER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:\Hannah Salisbury\Events\Events 2014-15\Saffron Walden 1758\Map and survey photos\IMG_4489-1.jpg">
            <a:extLst>
              <a:ext uri="{FF2B5EF4-FFF2-40B4-BE49-F238E27FC236}">
                <a16:creationId xmlns:a16="http://schemas.microsoft.com/office/drawing/2014/main" id="{BB8B1152-7F16-4143-CA1B-981A7603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0"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\\Chesfs50\EUCHomedirs\hannah.salisbury\My Documents\My Pictures\ERO &amp; ECC logos.jpg">
            <a:extLst>
              <a:ext uri="{FF2B5EF4-FFF2-40B4-BE49-F238E27FC236}">
                <a16:creationId xmlns:a16="http://schemas.microsoft.com/office/drawing/2014/main" id="{6CFB6144-376B-0412-81AE-ED749759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5589588"/>
            <a:ext cx="410686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FD10FF-B64C-E1A1-3715-BCE7ADD950C8}"/>
              </a:ext>
            </a:extLst>
          </p:cNvPr>
          <p:cNvSpPr txBox="1"/>
          <p:nvPr/>
        </p:nvSpPr>
        <p:spPr>
          <a:xfrm>
            <a:off x="395288" y="476250"/>
            <a:ext cx="3960812" cy="1465263"/>
          </a:xfrm>
          <a:prstGeom prst="round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4000" b="1" dirty="0">
                <a:latin typeface="+mj-lt"/>
              </a:rPr>
              <a:t>Saffron Walden on the Map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:\Hannah Salisbury\Events\Events 2012-13\Saffron Walden map\IMG_0908.JPG">
            <a:extLst>
              <a:ext uri="{FF2B5EF4-FFF2-40B4-BE49-F238E27FC236}">
                <a16:creationId xmlns:a16="http://schemas.microsoft.com/office/drawing/2014/main" id="{46DBFDEE-9341-9782-B178-DD8FDFA6C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:\Hannah Salisbury\Events\Events 2012-13\Saffron Walden map\IMG_0927.JPG">
            <a:extLst>
              <a:ext uri="{FF2B5EF4-FFF2-40B4-BE49-F238E27FC236}">
                <a16:creationId xmlns:a16="http://schemas.microsoft.com/office/drawing/2014/main" id="{A89D9F34-5DA3-0E66-5992-0BB672175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:\Hannah Salisbury\Events\Events 2012-13\Saffron Walden on the map\SW Map 1757 crop.jpg">
            <a:extLst>
              <a:ext uri="{FF2B5EF4-FFF2-40B4-BE49-F238E27FC236}">
                <a16:creationId xmlns:a16="http://schemas.microsoft.com/office/drawing/2014/main" id="{18B26C54-F2DD-B107-231D-46EFA984B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3"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7248414-5FC9-B306-56B7-19C808C8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8BB2222-4C23-1F24-CEB6-B58D6678D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0" name="Picture 2" descr="R:\Hannah Salisbury\Events\Events 2014-15\Saffron Walden 1758\Map and survey photos\IMG_4451 edit.jpg">
            <a:extLst>
              <a:ext uri="{FF2B5EF4-FFF2-40B4-BE49-F238E27FC236}">
                <a16:creationId xmlns:a16="http://schemas.microsoft.com/office/drawing/2014/main" id="{B0B4B3E9-D218-4E48-B2B7-F6D6EFBE6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:\Hannah Salisbury\Events\Events 2014-15\Saffron Walden 1758\Map and survey photos\IMG_4458.JPG">
            <a:extLst>
              <a:ext uri="{FF2B5EF4-FFF2-40B4-BE49-F238E27FC236}">
                <a16:creationId xmlns:a16="http://schemas.microsoft.com/office/drawing/2014/main" id="{8B22F233-93EF-705E-1557-BC9E20E1E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-31750" y="-23813"/>
            <a:ext cx="91757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>
            <a:extLst>
              <a:ext uri="{FF2B5EF4-FFF2-40B4-BE49-F238E27FC236}">
                <a16:creationId xmlns:a16="http://schemas.microsoft.com/office/drawing/2014/main" id="{3A0A02A3-992C-BD7F-79CF-C3818C16F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021388"/>
            <a:ext cx="2227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MetaBold-Roman" panose="020B0802030000020004" pitchFamily="34" charset="0"/>
              </a:rPr>
              <a:t>1758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R:\Hannah Salisbury\Events\Events 2014-15\Saffron Walden 1758\Map and survey photos\IMG_4460.JPG">
            <a:extLst>
              <a:ext uri="{FF2B5EF4-FFF2-40B4-BE49-F238E27FC236}">
                <a16:creationId xmlns:a16="http://schemas.microsoft.com/office/drawing/2014/main" id="{4FA814C1-3A50-1CE5-30A3-D7A151CA5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1476375" y="1133475"/>
            <a:ext cx="7667625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DF77EC-38EF-01F4-A5FF-47F4267C7177}"/>
              </a:ext>
            </a:extLst>
          </p:cNvPr>
          <p:cNvSpPr/>
          <p:nvPr/>
        </p:nvSpPr>
        <p:spPr>
          <a:xfrm>
            <a:off x="0" y="-14288"/>
            <a:ext cx="9144000" cy="68992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45087-3744-8C15-A39A-7D52017BDC16}"/>
              </a:ext>
            </a:extLst>
          </p:cNvPr>
          <p:cNvSpPr/>
          <p:nvPr/>
        </p:nvSpPr>
        <p:spPr>
          <a:xfrm>
            <a:off x="3479800" y="4181475"/>
            <a:ext cx="3613150" cy="22002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3" descr="R:\Hannah Salisbury\Events\Events 2014-15\Saffron Walden 1758\Map and survey photos\IMG_4460.JPG">
            <a:extLst>
              <a:ext uri="{FF2B5EF4-FFF2-40B4-BE49-F238E27FC236}">
                <a16:creationId xmlns:a16="http://schemas.microsoft.com/office/drawing/2014/main" id="{BB6912BC-6941-C24C-62C6-21FDA0F8D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3009" t="52029" r="25173" b="7646"/>
          <a:stretch/>
        </p:blipFill>
        <p:spPr bwMode="auto">
          <a:xfrm>
            <a:off x="179388" y="115888"/>
            <a:ext cx="6048375" cy="3889375"/>
          </a:xfrm>
          <a:prstGeom prst="rect">
            <a:avLst/>
          </a:prstGeom>
          <a:noFill/>
          <a:effectLst>
            <a:outerShdw blurRad="635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:\Hannah Salisbury\Events\Events 2014-15\Saffron Walden 1758\Map and survey photos\IMG_4455.JPG">
            <a:extLst>
              <a:ext uri="{FF2B5EF4-FFF2-40B4-BE49-F238E27FC236}">
                <a16:creationId xmlns:a16="http://schemas.microsoft.com/office/drawing/2014/main" id="{274CE032-9DCE-6B5B-5F85-68B7D9211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t="180" b="-180"/>
          <a:stretch>
            <a:fillRect/>
          </a:stretch>
        </p:blipFill>
        <p:spPr bwMode="auto">
          <a:xfrm>
            <a:off x="0" y="-26988"/>
            <a:ext cx="9144000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55500C8-47A8-A6EB-B0DB-C9584F1E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6CBA282-C91E-A1D2-75E5-5D9E95761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6" name="Picture 2" descr="R:\Hannah Salisbury\Events\Events 2014-15\Saffron Walden 1758\Map and survey photos\IMG_4488.JPG">
            <a:extLst>
              <a:ext uri="{FF2B5EF4-FFF2-40B4-BE49-F238E27FC236}">
                <a16:creationId xmlns:a16="http://schemas.microsoft.com/office/drawing/2014/main" id="{B820B226-E9EA-E71D-A08F-44F190CEA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r="65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:\School Outreach Sessions\Saffron Walden resource pack\Map layer 1.jpg">
            <a:extLst>
              <a:ext uri="{FF2B5EF4-FFF2-40B4-BE49-F238E27FC236}">
                <a16:creationId xmlns:a16="http://schemas.microsoft.com/office/drawing/2014/main" id="{B9DD1E22-1752-7A1D-F659-98F58E448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260350"/>
            <a:ext cx="9144001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:\School Outreach Sessions\Saffron Walden resource pack\Map layer 3.jpg">
            <a:extLst>
              <a:ext uri="{FF2B5EF4-FFF2-40B4-BE49-F238E27FC236}">
                <a16:creationId xmlns:a16="http://schemas.microsoft.com/office/drawing/2014/main" id="{5B691BCB-5AEB-50A3-A17C-29B8B18E0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60350"/>
            <a:ext cx="9144001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S:\School Outreach Sessions\Saffron Walden resource pack\Map layer 2.jpg">
            <a:extLst>
              <a:ext uri="{FF2B5EF4-FFF2-40B4-BE49-F238E27FC236}">
                <a16:creationId xmlns:a16="http://schemas.microsoft.com/office/drawing/2014/main" id="{DBC8C665-AD43-0163-8F78-63C023771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260350"/>
            <a:ext cx="9144001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S:\School Outreach Sessions\Saffron Walden resource pack\Map layer 3.jpg">
            <a:extLst>
              <a:ext uri="{FF2B5EF4-FFF2-40B4-BE49-F238E27FC236}">
                <a16:creationId xmlns:a16="http://schemas.microsoft.com/office/drawing/2014/main" id="{262F5DB0-B0A3-E2FF-7C22-5DAF70A75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C4C0E757-8153-418F-007A-EE0BBD6E8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031CD9B4-9D6E-8CBD-6C49-D13A262D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  <a:solidFill>
            <a:schemeClr val="bg1">
              <a:alpha val="56078"/>
            </a:schemeClr>
          </a:solidFill>
        </p:spPr>
        <p:txBody>
          <a:bodyPr lIns="90000" tIns="324000" bIns="324000"/>
          <a:lstStyle/>
          <a:p>
            <a:pPr eaLnBrk="1" hangingPunct="1"/>
            <a:r>
              <a:rPr lang="en-GB" altLang="en-US" b="1">
                <a:cs typeface="Calibri" panose="020F0502020204030204" pitchFamily="34" charset="0"/>
              </a:rPr>
              <a:t>The Essex Record Office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:\School Outreach Sessions\Saffron Walden resource pack\Saffron Walden 1897 OS stitched.jpg">
            <a:extLst>
              <a:ext uri="{FF2B5EF4-FFF2-40B4-BE49-F238E27FC236}">
                <a16:creationId xmlns:a16="http://schemas.microsoft.com/office/drawing/2014/main" id="{125C9C17-B987-9E93-78DA-1C10FD0F7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t="10403" r="6770" b="140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>
            <a:extLst>
              <a:ext uri="{FF2B5EF4-FFF2-40B4-BE49-F238E27FC236}">
                <a16:creationId xmlns:a16="http://schemas.microsoft.com/office/drawing/2014/main" id="{5E0005E3-8F90-385D-C467-7474143A5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021388"/>
            <a:ext cx="2227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MetaBold-Roman" panose="020B0802030000020004" pitchFamily="34" charset="0"/>
              </a:rPr>
              <a:t>1897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School Outreach Sessions\Saffron Walden resource pack\Saffron Walden 1897 OS stitched.jpg">
            <a:extLst>
              <a:ext uri="{FF2B5EF4-FFF2-40B4-BE49-F238E27FC236}">
                <a16:creationId xmlns:a16="http://schemas.microsoft.com/office/drawing/2014/main" id="{38D3E4C3-0F5C-1E8F-8821-C5C12ED04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854" t="10403" r="6771" b="14056"/>
          <a:stretch/>
        </p:blipFill>
        <p:spPr bwMode="auto">
          <a:xfrm>
            <a:off x="3516313" y="2636838"/>
            <a:ext cx="5627687" cy="4221162"/>
          </a:xfrm>
          <a:prstGeom prst="rect">
            <a:avLst/>
          </a:prstGeom>
          <a:noFill/>
          <a:effectLst>
            <a:outerShdw blurRad="50800" dist="38100" dir="8400000" sx="101000" sy="101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:\Hannah Salisbury\Events\Events 2014-15\Saffron Walden 1758\Map and survey photos\IMG_4458.JPG">
            <a:extLst>
              <a:ext uri="{FF2B5EF4-FFF2-40B4-BE49-F238E27FC236}">
                <a16:creationId xmlns:a16="http://schemas.microsoft.com/office/drawing/2014/main" id="{35C85AC9-EEDC-7306-6BBE-0B0051507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11111"/>
          <a:stretch/>
        </p:blipFill>
        <p:spPr bwMode="auto">
          <a:xfrm>
            <a:off x="1908175" y="1268413"/>
            <a:ext cx="5395913" cy="4048125"/>
          </a:xfrm>
          <a:prstGeom prst="rect">
            <a:avLst/>
          </a:prstGeom>
          <a:noFill/>
          <a:effectLst>
            <a:outerShdw blurRad="50800" dist="38100" dir="8400000" sx="101000" sy="101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:\Hannah Salisbury\Events\Events 2012-13\Saffron Walden on the map\SW Map 1757 crop.jpg">
            <a:extLst>
              <a:ext uri="{FF2B5EF4-FFF2-40B4-BE49-F238E27FC236}">
                <a16:creationId xmlns:a16="http://schemas.microsoft.com/office/drawing/2014/main" id="{EDA16D0A-C95B-F2EF-7D11-9D51AC665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6023"/>
          <a:stretch/>
        </p:blipFill>
        <p:spPr bwMode="auto">
          <a:xfrm>
            <a:off x="-36513" y="0"/>
            <a:ext cx="4956176" cy="3716338"/>
          </a:xfrm>
          <a:prstGeom prst="rect">
            <a:avLst/>
          </a:prstGeom>
          <a:noFill/>
          <a:effectLst>
            <a:outerShdw blurRad="50800" dist="38100" dir="8400000" sx="101000" sy="101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99C71444-79C0-4B87-1337-456E3A207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E38331-0C11-8104-51C4-E67A4A33D9B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56" name="Content Placeholder 1">
            <a:extLst>
              <a:ext uri="{FF2B5EF4-FFF2-40B4-BE49-F238E27FC236}">
                <a16:creationId xmlns:a16="http://schemas.microsoft.com/office/drawing/2014/main" id="{70EE4B64-8FD9-79AD-69C7-8540313A793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b="1"/>
              <a:t>This resource pack is provided by the Essex Record Office.</a:t>
            </a:r>
          </a:p>
          <a:p>
            <a:pPr marL="0" indent="0" algn="ctr">
              <a:buFontTx/>
              <a:buNone/>
            </a:pPr>
            <a:r>
              <a:rPr lang="en-GB" altLang="en-US" b="1">
                <a:hlinkClick r:id="rId3"/>
              </a:rPr>
              <a:t>www.essex.gov.uk/ERO</a:t>
            </a:r>
            <a:endParaRPr lang="en-GB" altLang="en-US" b="1"/>
          </a:p>
          <a:p>
            <a:pPr marL="0" indent="0" algn="ctr">
              <a:buFontTx/>
              <a:buNone/>
            </a:pPr>
            <a:r>
              <a:rPr lang="en-GB" altLang="en-US" b="1"/>
              <a:t>033301 32500</a:t>
            </a:r>
          </a:p>
          <a:p>
            <a:pPr marL="0" indent="0" algn="ctr">
              <a:buFontTx/>
              <a:buNone/>
            </a:pPr>
            <a:r>
              <a:rPr lang="en-GB" altLang="en-US" b="1"/>
              <a:t>heritage.education@essex.gov.uk</a:t>
            </a:r>
          </a:p>
        </p:txBody>
      </p:sp>
      <p:pic>
        <p:nvPicPr>
          <p:cNvPr id="23557" name="Picture 3" descr="\\Chesfs50\EUCHomedirs\hannah.salisbury\My Documents\My Pictures\ERO &amp; ECC logos.jpg">
            <a:extLst>
              <a:ext uri="{FF2B5EF4-FFF2-40B4-BE49-F238E27FC236}">
                <a16:creationId xmlns:a16="http://schemas.microsoft.com/office/drawing/2014/main" id="{43290C48-C53D-034B-481C-2E9B93538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5589588"/>
            <a:ext cx="410686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:\Hannah Salisbury\Events\Events 2014-15\Events guide 2014 images\IMG_2219 edit compressed.jpg">
            <a:extLst>
              <a:ext uri="{FF2B5EF4-FFF2-40B4-BE49-F238E27FC236}">
                <a16:creationId xmlns:a16="http://schemas.microsoft.com/office/drawing/2014/main" id="{D7E7E86C-9FB2-E375-3AF8-FF225FD13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43AC506-1965-0417-CDF9-C9A242FE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556D3F8-05A9-DD30-2F70-ED8C73049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9C98D62F-A61C-668F-C3CA-D3710AAAD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829430-6287-80AB-A201-CC5457D5AFA8}"/>
              </a:ext>
            </a:extLst>
          </p:cNvPr>
          <p:cNvSpPr txBox="1">
            <a:spLocks/>
          </p:cNvSpPr>
          <p:nvPr/>
        </p:nvSpPr>
        <p:spPr bwMode="auto">
          <a:xfrm>
            <a:off x="395288" y="2349500"/>
            <a:ext cx="8229600" cy="1498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txBody>
          <a:bodyPr lIns="90000" tIns="324000" bIns="324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6000" b="1" kern="0" dirty="0">
                <a:cs typeface="Calibri" pitchFamily="34" charset="0"/>
              </a:rPr>
              <a:t>7 miles of shelves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:\Hannah Salisbury\Events\Events 2012-13\Saffron Walden on the map\SW Map 1757.jpg">
            <a:extLst>
              <a:ext uri="{FF2B5EF4-FFF2-40B4-BE49-F238E27FC236}">
                <a16:creationId xmlns:a16="http://schemas.microsoft.com/office/drawing/2014/main" id="{B564716B-94F4-D7FA-BECA-95D0B864A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t="2148" b="2888"/>
          <a:stretch>
            <a:fillRect/>
          </a:stretch>
        </p:blipFill>
        <p:spPr bwMode="auto">
          <a:xfrm>
            <a:off x="-36513" y="153988"/>
            <a:ext cx="9232901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E015395-FE82-2037-9F14-243D3B477980}"/>
              </a:ext>
            </a:extLst>
          </p:cNvPr>
          <p:cNvCxnSpPr/>
          <p:nvPr/>
        </p:nvCxnSpPr>
        <p:spPr>
          <a:xfrm flipH="1" flipV="1">
            <a:off x="539750" y="2205038"/>
            <a:ext cx="936625" cy="2873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2690C86-499F-473D-5386-16F71E237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1641475"/>
            <a:ext cx="43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FF0000"/>
                </a:solidFill>
                <a:latin typeface="MetaBold-Roman" panose="020B0802030000020004" pitchFamily="34" charset="0"/>
              </a:rPr>
              <a:t>N</a:t>
            </a:r>
          </a:p>
        </p:txBody>
      </p:sp>
      <p:sp>
        <p:nvSpPr>
          <p:cNvPr id="6149" name="TextBox 5">
            <a:extLst>
              <a:ext uri="{FF2B5EF4-FFF2-40B4-BE49-F238E27FC236}">
                <a16:creationId xmlns:a16="http://schemas.microsoft.com/office/drawing/2014/main" id="{4C469D46-C2B2-AB65-F866-16B98B240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021388"/>
            <a:ext cx="2227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MetaBold-Roman" panose="020B0802030000020004" pitchFamily="34" charset="0"/>
              </a:rPr>
              <a:t>1757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:\Hannah Salisbury\Events\Events 2012-13\Saffron Walden map\IMG_0456.JPG">
            <a:extLst>
              <a:ext uri="{FF2B5EF4-FFF2-40B4-BE49-F238E27FC236}">
                <a16:creationId xmlns:a16="http://schemas.microsoft.com/office/drawing/2014/main" id="{3C572980-EF73-5666-E30B-03DDEC0F8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:\Hannah Salisbury\Events\Events 2012-13\Saffron Walden map\IMG_0460.JPG">
            <a:extLst>
              <a:ext uri="{FF2B5EF4-FFF2-40B4-BE49-F238E27FC236}">
                <a16:creationId xmlns:a16="http://schemas.microsoft.com/office/drawing/2014/main" id="{C85D6542-0600-81AA-A18A-D229B1EB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:\Hannah Salisbury\Events\Events 2012-13\Saffron Walden map\IMG_0470.JPG">
            <a:extLst>
              <a:ext uri="{FF2B5EF4-FFF2-40B4-BE49-F238E27FC236}">
                <a16:creationId xmlns:a16="http://schemas.microsoft.com/office/drawing/2014/main" id="{34A7D781-AF77-8EE0-6A41-CA7E3D2A5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:\Hannah Salisbury\Events\Events 2012-13\Saffron Walden map\IMG_0477.JPG">
            <a:extLst>
              <a:ext uri="{FF2B5EF4-FFF2-40B4-BE49-F238E27FC236}">
                <a16:creationId xmlns:a16="http://schemas.microsoft.com/office/drawing/2014/main" id="{B36F5176-7936-83AD-84B3-5FFA94726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759</TotalTime>
  <Words>48</Words>
  <Application>Microsoft Office PowerPoint</Application>
  <PresentationFormat>On-screen Show (4:3)</PresentationFormat>
  <Paragraphs>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MetaBold-Roman</vt:lpstr>
      <vt:lpstr>blank</vt:lpstr>
      <vt:lpstr>PowerPoint Presentation</vt:lpstr>
      <vt:lpstr>The Essex Record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Doll Makers and Doll Breakers</dc:title>
  <dc:creator>Essex County Council</dc:creator>
  <cp:lastModifiedBy>Nicholas Quarrell - Platform &amp; Infrastructure Engineer</cp:lastModifiedBy>
  <cp:revision>33</cp:revision>
  <dcterms:created xsi:type="dcterms:W3CDTF">2009-04-16T13:20:56Z</dcterms:created>
  <dcterms:modified xsi:type="dcterms:W3CDTF">2026-06-05T11:34:20Z</dcterms:modified>
</cp:coreProperties>
</file>