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2"/>
  </p:notesMasterIdLst>
  <p:sldIdLst>
    <p:sldId id="358" r:id="rId2"/>
    <p:sldId id="324" r:id="rId3"/>
    <p:sldId id="325" r:id="rId4"/>
    <p:sldId id="326" r:id="rId5"/>
    <p:sldId id="327" r:id="rId6"/>
    <p:sldId id="328" r:id="rId7"/>
    <p:sldId id="342" r:id="rId8"/>
    <p:sldId id="343" r:id="rId9"/>
    <p:sldId id="344" r:id="rId10"/>
    <p:sldId id="346" r:id="rId11"/>
    <p:sldId id="345" r:id="rId12"/>
    <p:sldId id="377" r:id="rId13"/>
    <p:sldId id="378" r:id="rId14"/>
    <p:sldId id="347" r:id="rId15"/>
    <p:sldId id="348" r:id="rId16"/>
    <p:sldId id="349" r:id="rId17"/>
    <p:sldId id="380" r:id="rId18"/>
    <p:sldId id="381" r:id="rId19"/>
    <p:sldId id="382" r:id="rId20"/>
    <p:sldId id="379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460"/>
    <a:srgbClr val="C63527"/>
    <a:srgbClr val="00205B"/>
    <a:srgbClr val="7A9A01"/>
    <a:srgbClr val="CC6600"/>
    <a:srgbClr val="CC99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89292" autoAdjust="0"/>
  </p:normalViewPr>
  <p:slideViewPr>
    <p:cSldViewPr>
      <p:cViewPr varScale="1">
        <p:scale>
          <a:sx n="104" d="100"/>
          <a:sy n="104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31EF13A-11B7-4325-8182-7786D16082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29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92C3-ECDC-434A-8C22-DB6F713771C9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3494-AD0F-4A3C-BB7A-D5A00FE2B3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8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757C-DC3A-4154-A8FA-9F7A1BD14196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3E05-3547-45E0-9EE7-92345F7EAA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18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3069-E7D3-4603-A951-6F64C998F846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75DA-0E08-4FAF-A51B-3AEC8A1E62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07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8D32-BDEC-4E15-A6A9-C23FD0ED1A52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A4E-F6C3-4A35-B16A-03F0A7F3B1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64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1FA4-91C1-4368-9938-4F196EB22E5D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1E4D-3E5C-4A25-AFF2-9283A3FA3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10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58E0-446E-4A2C-BD53-34BAAB043032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93E8-4072-4A8B-97A1-1E5A0F3E75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52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E5EB-462E-4A1C-A759-E30565A2277E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2956-6950-41D2-B374-F0507C39AC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47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75EE-BBF2-4F78-B462-FCC9731B9E4D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AE6A-D24C-4011-A23A-C9DC46D24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82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5DD6-1E54-455A-A6BB-A4CF1F49376C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5A65-070D-4B18-95B8-6D98B541CF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2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BE27-2B4C-4DE0-A5C1-D07DF1934FF1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0C4C-9D99-4B57-9D89-0DA67F305C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6E2C-6840-4425-822B-BAFA546B6227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E13-D8A4-4371-BEAB-B4E15B7D12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67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23FB74-9F0C-454F-8800-6D3E9B8FE4BD}" type="datetime1">
              <a:rPr lang="en-US" altLang="en-US" smtClean="0"/>
              <a:t>7/16/2015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Essex Record Office / Essex County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DF4B-D934-4D0D-B3F3-63A17FF4C0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taBold-Roman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essex-record-office/i-didnt-want-medals-one-ma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sexrecordofficeblog.co.uk/essex-at-war-1914-1918/%20&#8206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Hannah Salisbury\WW1\Digitised documents and transcripts\Zeppelin1 crop compresse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0704" y="260648"/>
            <a:ext cx="8229600" cy="25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etaBold-Roman" pitchFamily="34" charset="0"/>
              </a:defRPr>
            </a:lvl9pPr>
          </a:lstStyle>
          <a:p>
            <a:pPr algn="l"/>
            <a:r>
              <a:rPr lang="en-GB" sz="6600" b="1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Essex at War</a:t>
            </a:r>
            <a:br>
              <a:rPr lang="en-GB" sz="6600" b="1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1914-1918</a:t>
            </a:r>
            <a:r>
              <a:rPr lang="en-GB" sz="6600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from the Essex Record Office</a:t>
            </a:r>
            <a:endParaRPr lang="en-GB" sz="2800" dirty="0">
              <a:solidFill>
                <a:srgbClr val="6A3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1026" name="Picture 2" descr="S:\Last Poppy project - KS3 resource pack\Cover page 2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1" y="5548438"/>
            <a:ext cx="7884177" cy="11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Hannah Salisbury\WW1\Digitised documents and transcripts\D-Z 137 cro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538" y="22079072"/>
            <a:ext cx="5383483" cy="98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Hannah Salisbury\WW1\Digitised documents and transcripts\D-Z 137 cr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3765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508104" y="551723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Resource 3: Poem by Special Constable 353) (D/Z 137/1)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2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026" name="Picture 2" descr="S:\Last Poppy project - KS3 resource pack\Images\Percy Laurence Witham Nov 19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79107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4929" y="477566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4a: Percy Laurence, J.P, speaking at a recruitment meeting in Witham, reported in the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Chelmsford Chronicle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on Friday 13 November 1914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2050" name="Picture 2" descr="S:\Last Poppy project - KS3 resource pack\Images\Evelyn Wood Nov 1914 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21" y="3212976"/>
            <a:ext cx="4301786" cy="28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Last Poppy project - KS3 resource pack\Images\Evelyn Wood Nov 1914 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39" y="583463"/>
            <a:ext cx="4283968" cy="2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Last Poppy project - KS3 resource pack\Images\Evelyn Wood Nov 1914 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66195"/>
            <a:ext cx="4314400" cy="18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5024" y="4462786"/>
            <a:ext cx="3456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4b: Field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Marshal Sir Evelyn Wood, V.C. speaking at a recruitment meeting in Witham, reported in the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Chelmsford Chronicle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13 November 1914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9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5A65-070D-4B18-95B8-6D98B541CF32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3074" name="Picture 2" descr="S:\Last Poppy project - KS3 resource pack\Images\Fred Taylor Nov 19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74" y="1301256"/>
            <a:ext cx="4248471" cy="20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570" y="357301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4c: Lt-Col Fred Taylor speaking at a recruitment meeting in Witham, reported in the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Chelmsford Chronicle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13 November 1914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S:\Last Poppy project - KS3 resource pack\Images\Fred Taylor 14 May 1915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067" y="732495"/>
            <a:ext cx="4185832" cy="32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Last Poppy project - KS3 resource pack\Images\Fred Taylor 14 May 1915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067" y="4149080"/>
            <a:ext cx="4185832" cy="9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088" y="5178985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4d: Lt-Col Fred Taylor speaking at a recruitment meeting in Colchester, reported in the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Chelmsford Chronicle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14 May 1915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4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Hannah Salisbury\WW1\Open Day Display panels\Called to the colours\DB7 M3-2-1c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0"/>
            <a:ext cx="4599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64088" y="1340768"/>
            <a:ext cx="3322712" cy="47853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5: Chelmsford Military Tribunal records (D/B7 M3/2/1)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2132856"/>
            <a:ext cx="3898776" cy="399330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6: Report on tribunal hearing of John Pawson,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Chelmsford Chronicle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7 July 1916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8194" name="Picture 2" descr="R:\Hannah Salisbury\WW1\Digitised documents and transcripts\IMG_57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-17503"/>
            <a:ext cx="301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Recollections of Alf Webb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memories of Alf Webb about his time on the Western Front here: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https://soundcloud.com/essex-record-office/i-didnt-want-medals-one-mans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580526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Resource 7: Recollections of Alf Webb (SA 24/1011/1)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66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Hannah Salisbury\WW1\Open Day Display panels\Zeppelins\TS 39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626183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Resource 8: Photograph of bomb damage in Southend, May 1915 (TS 399/3)</a:t>
            </a:r>
          </a:p>
        </p:txBody>
      </p:sp>
    </p:spTree>
    <p:extLst>
      <p:ext uri="{BB962C8B-B14F-4D97-AF65-F5344CB8AC3E}">
        <p14:creationId xmlns:p14="http://schemas.microsoft.com/office/powerpoint/2010/main" val="3768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04664"/>
            <a:ext cx="1440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Resource 9a:</a:t>
            </a:r>
          </a:p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Photograph of Zeppelin L33, which crashed in Little </a:t>
            </a:r>
            <a:r>
              <a:rPr lang="en-GB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Wigborough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on 23 September 1916</a:t>
            </a:r>
            <a:endParaRPr lang="en-GB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pic>
        <p:nvPicPr>
          <p:cNvPr id="2050" name="Picture 2" descr="R:\Hannah Salisbury\WW1\Digitised documents and transcripts\Zeppelin1 crop compress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7157138" cy="68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404664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Resource 9b:</a:t>
            </a:r>
          </a:p>
          <a:p>
            <a:pPr eaLnBrk="1" hangingPunct="1"/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Photograph of Zeppelin L33, which crashed in Little </a:t>
            </a:r>
            <a:r>
              <a:rPr lang="en-GB" sz="1600" dirty="0" err="1" smtClean="0">
                <a:solidFill>
                  <a:prstClr val="black"/>
                </a:solidFill>
                <a:latin typeface="Arial" charset="0"/>
                <a:ea typeface="+mn-ea"/>
              </a:rPr>
              <a:t>Wigborough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on 23 September 1916</a:t>
            </a:r>
            <a:endParaRPr lang="en-GB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pic>
        <p:nvPicPr>
          <p:cNvPr id="3" name="Picture 2" descr="R:\Hannah Salisbury\WW1\Digitised documents and transcripts\Zeppelin2 crop compressed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8"/>
            <a:ext cx="6660232" cy="6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chemeClr val="bg1">
              <a:alpha val="56078"/>
            </a:schemeClr>
          </a:solidFill>
        </p:spPr>
        <p:txBody>
          <a:bodyPr lIns="90000" tIns="324000" bIns="324000"/>
          <a:lstStyle/>
          <a:p>
            <a:pPr eaLnBrk="1" hangingPunct="1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Essex Record Office?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5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slides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20-50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please download part 2 of the PowerPoint presentation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3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Hannah Salisbury\Events\Events 2014-15\Events guide 2014 images\IMG_2219 edit compress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2349500"/>
            <a:ext cx="8229600" cy="1498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txBody>
          <a:bodyPr lIns="90000" tIns="324000" bIns="324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miles of shelves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1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31640" y="836712"/>
            <a:ext cx="6408712" cy="51125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lIns="90000" tIns="324000" bIns="324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</a:p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Diaries</a:t>
            </a:r>
          </a:p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</a:t>
            </a:r>
          </a:p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74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:\Hannah Salisbury\Sound Archive photos\IMG_23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8"/>
          <a:stretch>
            <a:fillRect/>
          </a:stretch>
        </p:blipFill>
        <p:spPr bwMode="auto">
          <a:xfrm>
            <a:off x="-1171575" y="0"/>
            <a:ext cx="103155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2133600"/>
            <a:ext cx="8229600" cy="1943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lIns="90000" tIns="324000" bIns="324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 sound and video recordings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03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Hannah Salisbury\WW1\Digitised documents and transcripts\L-P 3-6 cop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0"/>
            <a:ext cx="5532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62068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Resource 1: Poster warning of potential German invasion (L/P 3/6)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05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Hannah Salisbury\WW1\Digitised documents and transcripts\L-P 3-6 cop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4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5A4E-F6C3-4A35-B16A-03F0A7F3B1A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647859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Resource 1: Poster warning of potential German invasion (L/P 3/6)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63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Hannah Salisbury\WW1\Digitised documents and transcripts\D-DU 1359-4 cro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F3494-AD0F-4A3C-BB7A-D5A00FE2B3F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91263"/>
            <a:ext cx="49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Resource 2: Photograph of Special Constables (D/DU </a:t>
            </a:r>
            <a:r>
              <a:rPr lang="en-GB" sz="1600" b="1" dirty="0">
                <a:solidFill>
                  <a:schemeClr val="bg1"/>
                </a:solidFill>
              </a:rPr>
              <a:t>1359/4)</a:t>
            </a:r>
          </a:p>
        </p:txBody>
      </p:sp>
    </p:spTree>
    <p:extLst>
      <p:ext uri="{BB962C8B-B14F-4D97-AF65-F5344CB8AC3E}">
        <p14:creationId xmlns:p14="http://schemas.microsoft.com/office/powerpoint/2010/main" val="2419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a Roma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316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is the Essex Record Office?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Recollections of Alf Webb</vt:lpstr>
      <vt:lpstr>PowerPoint Presentation</vt:lpstr>
      <vt:lpstr>PowerPoint Presentation</vt:lpstr>
      <vt:lpstr>PowerPoint Presentation</vt:lpstr>
      <vt:lpstr>PowerPoint Presentation</vt:lpstr>
    </vt:vector>
  </TitlesOfParts>
  <Company>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Essex at War resource pack pt 1</dc:title>
  <dc:creator>Essex County Council</dc:creator>
  <cp:lastModifiedBy>hannah.salisbury</cp:lastModifiedBy>
  <cp:revision>119</cp:revision>
  <dcterms:created xsi:type="dcterms:W3CDTF">2009-04-16T13:20:56Z</dcterms:created>
  <dcterms:modified xsi:type="dcterms:W3CDTF">2015-07-16T10:01:55Z</dcterms:modified>
</cp:coreProperties>
</file>